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80" r:id="rId6"/>
    <p:sldMasterId id="2147483802" r:id="rId7"/>
    <p:sldMasterId id="2147483814" r:id="rId8"/>
    <p:sldMasterId id="2147483842" r:id="rId9"/>
    <p:sldMasterId id="2147483880" r:id="rId10"/>
  </p:sldMasterIdLst>
  <p:notesMasterIdLst>
    <p:notesMasterId r:id="rId25"/>
  </p:notesMasterIdLst>
  <p:sldIdLst>
    <p:sldId id="257" r:id="rId11"/>
    <p:sldId id="401" r:id="rId12"/>
    <p:sldId id="402" r:id="rId13"/>
    <p:sldId id="391" r:id="rId14"/>
    <p:sldId id="397" r:id="rId15"/>
    <p:sldId id="404" r:id="rId16"/>
    <p:sldId id="384" r:id="rId17"/>
    <p:sldId id="392" r:id="rId18"/>
    <p:sldId id="399" r:id="rId19"/>
    <p:sldId id="369" r:id="rId20"/>
    <p:sldId id="400" r:id="rId21"/>
    <p:sldId id="403" r:id="rId22"/>
    <p:sldId id="357" r:id="rId23"/>
    <p:sldId id="3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01"/>
            <p14:sldId id="402"/>
            <p14:sldId id="391"/>
            <p14:sldId id="397"/>
            <p14:sldId id="404"/>
            <p14:sldId id="384"/>
            <p14:sldId id="392"/>
            <p14:sldId id="399"/>
            <p14:sldId id="369"/>
          </p14:sldIdLst>
        </p14:section>
        <p14:section name="Ending" id="{9761E4D5-2856-4428-BB82-C2B56A7784B6}">
          <p14:sldIdLst>
            <p14:sldId id="400"/>
            <p14:sldId id="403"/>
            <p14:sldId id="357"/>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74851" autoAdjust="0"/>
  </p:normalViewPr>
  <p:slideViewPr>
    <p:cSldViewPr snapToGrid="0">
      <p:cViewPr>
        <p:scale>
          <a:sx n="90" d="100"/>
          <a:sy n="90" d="100"/>
        </p:scale>
        <p:origin x="71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diagrams/_rels/data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2.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7BD0FE5B-87E3-4E64-B6EE-C26C006107A4}" srcId="{7442ABF4-FE4A-47C1-A503-89DB124FF5B9}" destId="{EF0851AE-56A9-4ED8-9318-E69F9A7650BB}" srcOrd="13" destOrd="0" parTransId="{6F339781-657E-45D0-8765-F3B02B21669D}" sibTransId="{03439C20-F837-416C-ABEF-98149A9613FF}"/>
    <dgm:cxn modelId="{3E66BD9E-0A89-C742-831F-68A96C643DEE}" type="presOf" srcId="{E1650E91-408D-46AB-A736-296A980C7A3A}" destId="{BA5F94C5-87B8-444A-9F37-A8064B1F52F2}" srcOrd="0" destOrd="0" presId="urn:microsoft.com/office/officeart/2008/layout/BendingPictureCaption"/>
    <dgm:cxn modelId="{3CA10FA6-0CFD-4596-B736-DFC039C9DBEB}" srcId="{7442ABF4-FE4A-47C1-A503-89DB124FF5B9}" destId="{17138B87-1746-4FC1-B753-CD5CA4A30AAC}" srcOrd="16" destOrd="0" parTransId="{75DDEB04-09B9-4A10-8AE6-EEAEE5E70EB6}" sibTransId="{F4867660-23AF-4181-9D3B-E89A3BB56112}"/>
    <dgm:cxn modelId="{24A7C452-064B-C745-8A51-88A6B33F8DEA}" type="presOf" srcId="{553FD8AC-4696-485D-B3CF-85DE09300F59}" destId="{F5980858-8A29-47B6-92A2-26BC6069AF02}"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1D20F9BB-D1D2-4C44-AA12-B512F07A22E8}" srcId="{7442ABF4-FE4A-47C1-A503-89DB124FF5B9}" destId="{E5D39605-D10E-444D-A021-68E2CBF66F48}" srcOrd="15" destOrd="0" parTransId="{8CC8D3C5-0005-46A2-A9B7-EE6948EB564A}" sibTransId="{061B1F22-E369-46BB-9A53-5141638ED081}"/>
    <dgm:cxn modelId="{0678B4A4-B4B4-994A-9AB7-1041E2F4EAE5}" type="presOf" srcId="{E8846A22-258A-4FD5-BBCC-46007FD75037}" destId="{EB93DD9D-C8C4-4105-928C-BD9E9F3208C6}"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B4CE95EB-7D54-194F-8AD4-94E13BCB495C}" type="presOf" srcId="{7442ABF4-FE4A-47C1-A503-89DB124FF5B9}" destId="{9A8DA8A5-873D-4BAD-BECC-50628EF56118}" srcOrd="0" destOrd="0" presId="urn:microsoft.com/office/officeart/2008/layout/BendingPictureCaption"/>
    <dgm:cxn modelId="{31223904-1C19-DF46-BF26-DA155EBE237B}" type="presOf" srcId="{F45BE8C2-4006-4AF3-98CB-7C6434D472AF}" destId="{00C6F4E3-D6CD-42CC-B718-0A74EC31EEC2}" srcOrd="0" destOrd="0" presId="urn:microsoft.com/office/officeart/2008/layout/BendingPictureCaption"/>
    <dgm:cxn modelId="{03D3B706-7336-46AD-A7BA-1564FDF93B25}" srcId="{7442ABF4-FE4A-47C1-A503-89DB124FF5B9}" destId="{28BE8ED0-986A-4BBC-A89D-596D6D9F413A}" srcOrd="6" destOrd="0" parTransId="{96763FC8-C3B5-41FB-BAC1-BBBF33CA05CA}" sibTransId="{16493DFE-1ABA-44DE-83FA-E20C6CD43368}"/>
    <dgm:cxn modelId="{72610B7C-ED72-AF47-8A9E-500CCBE6C75A}" type="presOf" srcId="{0923F9A6-A747-49C8-B485-E5CCE5AA0CB2}" destId="{50BB7082-EE77-4120-9DC9-DA17A3952148}"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2973D4D8-9A96-C449-AF69-51B6DAC9E9EF}" type="presOf" srcId="{EF0851AE-56A9-4ED8-9318-E69F9A7650BB}" destId="{B7230ED4-15B8-4E7B-81B0-EABAC9648E2B}" srcOrd="0" destOrd="0" presId="urn:microsoft.com/office/officeart/2008/layout/BendingPictureCaption"/>
    <dgm:cxn modelId="{4347A260-E41F-7B47-AC90-96F6C18C0B3B}" type="presOf" srcId="{3206D353-7B28-4F43-AA3E-FCBD2C014D01}" destId="{DA7BDB1F-E2F7-4D1A-9EB2-EBB2A5E1E971}" srcOrd="0" destOrd="0" presId="urn:microsoft.com/office/officeart/2008/layout/BendingPictureCaption"/>
    <dgm:cxn modelId="{0960EE18-B061-1F47-8AC0-8604FB0B1655}" type="presOf" srcId="{A758F707-104A-4EAD-9FEC-E82D2F284738}" destId="{16C55E22-8BDF-4438-A8FE-4D341F14BA34}" srcOrd="0" destOrd="0" presId="urn:microsoft.com/office/officeart/2008/layout/BendingPictureCaption"/>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47694A90-6EC3-704D-8C55-4A21AD30273F}" type="presOf" srcId="{7456D610-54D5-4F42-B1F3-84968977490E}" destId="{F8AC55C6-41F4-4924-854C-2B52AB35662E}" srcOrd="0" destOrd="0" presId="urn:microsoft.com/office/officeart/2008/layout/BendingPictureCaption"/>
    <dgm:cxn modelId="{8F41292E-CC28-C14A-B387-0D25C13AB1BC}" type="presOf" srcId="{342071C1-3E89-4F4E-A8B9-E92AFF0BE6E9}" destId="{4F4BC5E9-F712-4E04-A242-571EDA989011}"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4AFD3D99-7268-4C26-9E00-1632BAC3CBBF}" srcId="{7442ABF4-FE4A-47C1-A503-89DB124FF5B9}" destId="{A758F707-104A-4EAD-9FEC-E82D2F284738}" srcOrd="0" destOrd="0" parTransId="{D3D04D6D-6694-48C8-948E-C8DD9944B3F5}" sibTransId="{04C31F1E-E98F-41DA-8205-A9D094DF5A9A}"/>
    <dgm:cxn modelId="{0065E643-C670-FF45-908D-5F723A2B3B6A}" type="presOf" srcId="{5D6ADFED-8B60-4018-865A-8248FD60FCBB}" destId="{26499A22-B72A-486A-8B0D-2C3E910226A6}" srcOrd="0" destOrd="0" presId="urn:microsoft.com/office/officeart/2008/layout/BendingPictureCaption"/>
    <dgm:cxn modelId="{7F6C5C69-8E65-480F-BA81-9D1887948780}" srcId="{7442ABF4-FE4A-47C1-A503-89DB124FF5B9}" destId="{5D6ADFED-8B60-4018-865A-8248FD60FCBB}" srcOrd="12" destOrd="0" parTransId="{9889F785-6053-4E2D-9DA6-921EDEE8686A}" sibTransId="{EABFA467-9477-46C1-A5AF-032A5B742001}"/>
    <dgm:cxn modelId="{C19C2421-074C-F246-A76C-DA9BADE3FD67}" type="presOf" srcId="{8252EB68-2AAC-4C47-8BDB-859777C82D6F}" destId="{8220BEBE-047A-4BD2-B648-F74DB452E9C9}" srcOrd="0" destOrd="0" presId="urn:microsoft.com/office/officeart/2008/layout/BendingPictureCaption"/>
    <dgm:cxn modelId="{C1351F12-7AEC-A947-8252-A32CF64354A1}" type="presOf" srcId="{28BE8ED0-986A-4BBC-A89D-596D6D9F413A}" destId="{A2256911-E6E2-4DC8-AE4E-A890DB961EA9}" srcOrd="0" destOrd="0" presId="urn:microsoft.com/office/officeart/2008/layout/BendingPictureCaption"/>
    <dgm:cxn modelId="{6FC2082C-1504-484F-B54F-FF76064A0C87}" type="presOf" srcId="{BCA2F474-3B42-47EC-919E-32033241BDBC}" destId="{C7E63FE0-4AA1-4D2E-A54C-1BB7F1EA1210}" srcOrd="0" destOrd="0" presId="urn:microsoft.com/office/officeart/2008/layout/BendingPictureCaption"/>
    <dgm:cxn modelId="{7A9C3780-3359-D242-A5B7-E3F0149C8A29}" type="presOf" srcId="{D32A1BF2-19BC-4F86-9595-7EDC80ABD64C}" destId="{1FE66FFB-6B5E-4DA7-AAC6-2BB162DE904E}"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CC43580D-D36F-4DF5-BB69-3E2AC92AA034}" srcId="{7442ABF4-FE4A-47C1-A503-89DB124FF5B9}" destId="{7BB06D8B-9843-4974-9BA1-2F79BBFC7663}" srcOrd="5" destOrd="0" parTransId="{8A304119-FAC9-4C2B-9CDA-0D21A00F85DD}" sibTransId="{319F362F-FBF7-4583-BA7F-4CB5D2C6D972}"/>
    <dgm:cxn modelId="{C033DCB7-3E2C-4295-B983-A20C927BA381}" srcId="{7442ABF4-FE4A-47C1-A503-89DB124FF5B9}" destId="{D32A1BF2-19BC-4F86-9595-7EDC80ABD64C}" srcOrd="2" destOrd="0" parTransId="{E0DCB350-63BB-4B4B-AB49-5F4606379795}" sibTransId="{90E45DD3-FDE5-455E-962B-ABECF9289685}"/>
    <dgm:cxn modelId="{5B29836E-B137-884B-BAD2-4CB727CB3844}" type="presOf" srcId="{17138B87-1746-4FC1-B753-CD5CA4A30AAC}" destId="{57E96997-B152-41E1-AFB5-18E385AFD9D0}" srcOrd="0" destOrd="0" presId="urn:microsoft.com/office/officeart/2008/layout/BendingPictureCaption"/>
    <dgm:cxn modelId="{63342AD2-E64C-4CCB-9D7C-8F79D234F0C1}" srcId="{7442ABF4-FE4A-47C1-A503-89DB124FF5B9}" destId="{342071C1-3E89-4F4E-A8B9-E92AFF0BE6E9}" srcOrd="14" destOrd="0" parTransId="{0D626547-61FF-4355-92D2-613F1B758899}" sibTransId="{0C84845A-79BB-497C-A678-C5F83EE605AC}"/>
    <dgm:cxn modelId="{C2A22499-6182-43B1-9B21-B4CE5D144E05}" srcId="{7442ABF4-FE4A-47C1-A503-89DB124FF5B9}" destId="{8252EB68-2AAC-4C47-8BDB-859777C82D6F}" srcOrd="10" destOrd="0" parTransId="{7C177DDF-71B1-4D8F-8863-9B49BF930947}" sibTransId="{50847C61-BD37-4E3A-8E13-4D62CBB3329C}"/>
    <dgm:cxn modelId="{9CE70FEA-2ACA-334A-BF43-987832694781}" type="presOf" srcId="{E5D39605-D10E-444D-A021-68E2CBF66F48}" destId="{2B61ABDE-0B70-4A23-A084-BD0613100D78}" srcOrd="0" destOrd="0" presId="urn:microsoft.com/office/officeart/2008/layout/BendingPictureCaption"/>
    <dgm:cxn modelId="{9D250C7B-A531-934D-8C58-451ADCAD8B9C}" type="presOf" srcId="{7BB06D8B-9843-4974-9BA1-2F79BBFC7663}" destId="{FF440F36-3F0E-4B5C-8FCF-AC88917DC7C4}" srcOrd="0" destOrd="0" presId="urn:microsoft.com/office/officeart/2008/layout/BendingPictureCaption"/>
    <dgm:cxn modelId="{C3FD8A66-86CB-644B-B77F-3B38DAFF2858}" type="presParOf" srcId="{9A8DA8A5-873D-4BAD-BECC-50628EF56118}" destId="{599C1CE2-3498-4280-A32B-D4E90D2822DA}" srcOrd="0" destOrd="0" presId="urn:microsoft.com/office/officeart/2008/layout/BendingPictureCaption"/>
    <dgm:cxn modelId="{89B82CFE-3DC5-3342-80C6-ADD5256F46BD}" type="presParOf" srcId="{599C1CE2-3498-4280-A32B-D4E90D2822DA}" destId="{FCBCBEEA-1F55-4064-A36D-3CE39C686225}" srcOrd="0" destOrd="0" presId="urn:microsoft.com/office/officeart/2008/layout/BendingPictureCaption"/>
    <dgm:cxn modelId="{C7606237-96B5-4342-931E-12E8E374D509}" type="presParOf" srcId="{599C1CE2-3498-4280-A32B-D4E90D2822DA}" destId="{16C55E22-8BDF-4438-A8FE-4D341F14BA34}" srcOrd="1" destOrd="0" presId="urn:microsoft.com/office/officeart/2008/layout/BendingPictureCaption"/>
    <dgm:cxn modelId="{070AD036-F166-0B4E-BA61-FC940C16A7A4}" type="presParOf" srcId="{9A8DA8A5-873D-4BAD-BECC-50628EF56118}" destId="{864AFBD3-9F4C-4667-B1A8-D6DB671D0E42}" srcOrd="1" destOrd="0" presId="urn:microsoft.com/office/officeart/2008/layout/BendingPictureCaption"/>
    <dgm:cxn modelId="{36C45DAD-2E63-DD42-97B6-F97A02461D97}" type="presParOf" srcId="{9A8DA8A5-873D-4BAD-BECC-50628EF56118}" destId="{2DE2BC05-3B80-43FB-B120-51D63EA43B74}" srcOrd="2" destOrd="0" presId="urn:microsoft.com/office/officeart/2008/layout/BendingPictureCaption"/>
    <dgm:cxn modelId="{FA464F76-F09D-AA4A-AEA7-A56C9D09D650}" type="presParOf" srcId="{2DE2BC05-3B80-43FB-B120-51D63EA43B74}" destId="{75657458-8276-47E5-BA62-23C290B4E8E4}" srcOrd="0" destOrd="0" presId="urn:microsoft.com/office/officeart/2008/layout/BendingPictureCaption"/>
    <dgm:cxn modelId="{C069CD32-4E6A-8F43-A4C3-04AC3F4B23B6}" type="presParOf" srcId="{2DE2BC05-3B80-43FB-B120-51D63EA43B74}" destId="{00C6F4E3-D6CD-42CC-B718-0A74EC31EEC2}" srcOrd="1" destOrd="0" presId="urn:microsoft.com/office/officeart/2008/layout/BendingPictureCaption"/>
    <dgm:cxn modelId="{1801EA4E-D0B7-EF4C-BF8C-D12716A2D509}" type="presParOf" srcId="{9A8DA8A5-873D-4BAD-BECC-50628EF56118}" destId="{320A03FC-B706-452B-92FA-E62F44E6B6F9}" srcOrd="3" destOrd="0" presId="urn:microsoft.com/office/officeart/2008/layout/BendingPictureCaption"/>
    <dgm:cxn modelId="{2EEE3423-AC2F-0244-995F-74D389981B2A}" type="presParOf" srcId="{9A8DA8A5-873D-4BAD-BECC-50628EF56118}" destId="{F7226A8D-E270-45B7-A857-6B86BC6917AE}" srcOrd="4" destOrd="0" presId="urn:microsoft.com/office/officeart/2008/layout/BendingPictureCaption"/>
    <dgm:cxn modelId="{7CE89ACB-DD7C-DF44-B159-F4DB9FFD6A99}" type="presParOf" srcId="{F7226A8D-E270-45B7-A857-6B86BC6917AE}" destId="{2D8C69AA-9283-40D0-A1CE-CD996B703719}" srcOrd="0" destOrd="0" presId="urn:microsoft.com/office/officeart/2008/layout/BendingPictureCaption"/>
    <dgm:cxn modelId="{FD7F1E64-3C07-C540-A594-C46FC8DA9AA0}" type="presParOf" srcId="{F7226A8D-E270-45B7-A857-6B86BC6917AE}" destId="{1FE66FFB-6B5E-4DA7-AAC6-2BB162DE904E}" srcOrd="1" destOrd="0" presId="urn:microsoft.com/office/officeart/2008/layout/BendingPictureCaption"/>
    <dgm:cxn modelId="{EDADA50B-8E6F-CF44-99DC-6E8C28B6C948}" type="presParOf" srcId="{9A8DA8A5-873D-4BAD-BECC-50628EF56118}" destId="{87500DF1-0FE8-4B0C-9876-591C75F9417B}" srcOrd="5" destOrd="0" presId="urn:microsoft.com/office/officeart/2008/layout/BendingPictureCaption"/>
    <dgm:cxn modelId="{5D0099AB-E61D-414D-9DE8-516B6CB3CCC3}" type="presParOf" srcId="{9A8DA8A5-873D-4BAD-BECC-50628EF56118}" destId="{3F0FC499-CA78-40FA-AE7E-4B48B1FD2066}" srcOrd="6" destOrd="0" presId="urn:microsoft.com/office/officeart/2008/layout/BendingPictureCaption"/>
    <dgm:cxn modelId="{74369FAF-9726-004A-98BA-4585CAF39849}" type="presParOf" srcId="{3F0FC499-CA78-40FA-AE7E-4B48B1FD2066}" destId="{7E0D0224-E7E9-4ED2-BFB9-06AB646AFA22}" srcOrd="0" destOrd="0" presId="urn:microsoft.com/office/officeart/2008/layout/BendingPictureCaption"/>
    <dgm:cxn modelId="{927323EB-0F6F-B14D-941D-F7C9FC9A1267}" type="presParOf" srcId="{3F0FC499-CA78-40FA-AE7E-4B48B1FD2066}" destId="{BA5F94C5-87B8-444A-9F37-A8064B1F52F2}" srcOrd="1" destOrd="0" presId="urn:microsoft.com/office/officeart/2008/layout/BendingPictureCaption"/>
    <dgm:cxn modelId="{14F49470-429C-AC4C-821D-310C9AD79BFF}" type="presParOf" srcId="{9A8DA8A5-873D-4BAD-BECC-50628EF56118}" destId="{AF8410C1-BF8C-48E7-B790-2F103BEB9789}" srcOrd="7" destOrd="0" presId="urn:microsoft.com/office/officeart/2008/layout/BendingPictureCaption"/>
    <dgm:cxn modelId="{473684B6-ED28-A946-A87C-5D04ED0236BB}" type="presParOf" srcId="{9A8DA8A5-873D-4BAD-BECC-50628EF56118}" destId="{4CC7ACCA-9312-4993-95EE-90D2E7C85FEE}" srcOrd="8" destOrd="0" presId="urn:microsoft.com/office/officeart/2008/layout/BendingPictureCaption"/>
    <dgm:cxn modelId="{423DFF27-6588-EC41-9B48-BBCE77A1C693}" type="presParOf" srcId="{4CC7ACCA-9312-4993-95EE-90D2E7C85FEE}" destId="{852D4912-C3FD-4735-94E0-0537864FA6A7}" srcOrd="0" destOrd="0" presId="urn:microsoft.com/office/officeart/2008/layout/BendingPictureCaption"/>
    <dgm:cxn modelId="{FD82A294-2CCA-8744-9742-ABE2349B74A3}" type="presParOf" srcId="{4CC7ACCA-9312-4993-95EE-90D2E7C85FEE}" destId="{EB93DD9D-C8C4-4105-928C-BD9E9F3208C6}" srcOrd="1" destOrd="0" presId="urn:microsoft.com/office/officeart/2008/layout/BendingPictureCaption"/>
    <dgm:cxn modelId="{B006246F-FA65-7045-871E-71F113ACB96B}" type="presParOf" srcId="{9A8DA8A5-873D-4BAD-BECC-50628EF56118}" destId="{B9DE0093-7AD2-49A7-ACF2-C16CB0D4E173}" srcOrd="9" destOrd="0" presId="urn:microsoft.com/office/officeart/2008/layout/BendingPictureCaption"/>
    <dgm:cxn modelId="{1E175522-8A8E-FE47-856A-0D720550410F}" type="presParOf" srcId="{9A8DA8A5-873D-4BAD-BECC-50628EF56118}" destId="{3E97EBC4-47D6-49C9-9B26-4D82603BC7E2}" srcOrd="10" destOrd="0" presId="urn:microsoft.com/office/officeart/2008/layout/BendingPictureCaption"/>
    <dgm:cxn modelId="{D5BDD3D1-7FAE-1E49-AC22-11EDBA36C1A8}" type="presParOf" srcId="{3E97EBC4-47D6-49C9-9B26-4D82603BC7E2}" destId="{A9739634-EDF7-4145-AE5A-275FC1327E18}" srcOrd="0" destOrd="0" presId="urn:microsoft.com/office/officeart/2008/layout/BendingPictureCaption"/>
    <dgm:cxn modelId="{02DE8F4F-667A-0F45-A417-DE8D73A6D164}" type="presParOf" srcId="{3E97EBC4-47D6-49C9-9B26-4D82603BC7E2}" destId="{FF440F36-3F0E-4B5C-8FCF-AC88917DC7C4}" srcOrd="1" destOrd="0" presId="urn:microsoft.com/office/officeart/2008/layout/BendingPictureCaption"/>
    <dgm:cxn modelId="{BB79C63B-5BFB-FA43-8469-42906AAB834C}" type="presParOf" srcId="{9A8DA8A5-873D-4BAD-BECC-50628EF56118}" destId="{D17C862A-80C6-41EA-8AAC-94A126D67C24}" srcOrd="11" destOrd="0" presId="urn:microsoft.com/office/officeart/2008/layout/BendingPictureCaption"/>
    <dgm:cxn modelId="{3FD2639D-C6E2-6345-BDF7-D140EA816125}" type="presParOf" srcId="{9A8DA8A5-873D-4BAD-BECC-50628EF56118}" destId="{CA1D86F2-6376-4999-8D02-34CF3D6EB942}" srcOrd="12" destOrd="0" presId="urn:microsoft.com/office/officeart/2008/layout/BendingPictureCaption"/>
    <dgm:cxn modelId="{E6DB44CB-55DD-B04D-9977-C0DAAD9F66BE}" type="presParOf" srcId="{CA1D86F2-6376-4999-8D02-34CF3D6EB942}" destId="{73BCBF42-237B-463D-9A18-768995007712}" srcOrd="0" destOrd="0" presId="urn:microsoft.com/office/officeart/2008/layout/BendingPictureCaption"/>
    <dgm:cxn modelId="{B338AB29-8CFB-644E-BE46-38880F4E54A9}" type="presParOf" srcId="{CA1D86F2-6376-4999-8D02-34CF3D6EB942}" destId="{A2256911-E6E2-4DC8-AE4E-A890DB961EA9}" srcOrd="1" destOrd="0" presId="urn:microsoft.com/office/officeart/2008/layout/BendingPictureCaption"/>
    <dgm:cxn modelId="{62D912B1-9B96-9647-B50F-940D4513F8F2}" type="presParOf" srcId="{9A8DA8A5-873D-4BAD-BECC-50628EF56118}" destId="{19A459D0-9689-4F5C-AB17-86DC061A3404}" srcOrd="13" destOrd="0" presId="urn:microsoft.com/office/officeart/2008/layout/BendingPictureCaption"/>
    <dgm:cxn modelId="{7345BEE1-2131-A342-AB22-5C1AE8DEE6D8}" type="presParOf" srcId="{9A8DA8A5-873D-4BAD-BECC-50628EF56118}" destId="{894B7F40-F70E-436C-87C1-5CCD81369437}" srcOrd="14" destOrd="0" presId="urn:microsoft.com/office/officeart/2008/layout/BendingPictureCaption"/>
    <dgm:cxn modelId="{5B340E1B-AA63-3A42-9E8F-AE31CD951D74}" type="presParOf" srcId="{894B7F40-F70E-436C-87C1-5CCD81369437}" destId="{C4F8E8D0-02AB-476D-BE04-09FF1D5E36AD}" srcOrd="0" destOrd="0" presId="urn:microsoft.com/office/officeart/2008/layout/BendingPictureCaption"/>
    <dgm:cxn modelId="{F99339D9-4962-794E-8635-E2B8B8D1DCE7}" type="presParOf" srcId="{894B7F40-F70E-436C-87C1-5CCD81369437}" destId="{F5980858-8A29-47B6-92A2-26BC6069AF02}" srcOrd="1" destOrd="0" presId="urn:microsoft.com/office/officeart/2008/layout/BendingPictureCaption"/>
    <dgm:cxn modelId="{610CC14D-484F-E44F-B61D-7265B1747D78}" type="presParOf" srcId="{9A8DA8A5-873D-4BAD-BECC-50628EF56118}" destId="{FD990A47-AF81-4375-9BAE-671D921F9190}" srcOrd="15" destOrd="0" presId="urn:microsoft.com/office/officeart/2008/layout/BendingPictureCaption"/>
    <dgm:cxn modelId="{F5C80457-D0F7-2040-9712-646DB5774517}" type="presParOf" srcId="{9A8DA8A5-873D-4BAD-BECC-50628EF56118}" destId="{A6CC19AB-FEB6-4F2D-907A-3B7E61357278}" srcOrd="16" destOrd="0" presId="urn:microsoft.com/office/officeart/2008/layout/BendingPictureCaption"/>
    <dgm:cxn modelId="{1F74D9C0-1B92-7543-B29D-0AE8EB73D5D2}" type="presParOf" srcId="{A6CC19AB-FEB6-4F2D-907A-3B7E61357278}" destId="{0208B980-48D4-4C18-9F1A-44F166FEFFB0}" srcOrd="0" destOrd="0" presId="urn:microsoft.com/office/officeart/2008/layout/BendingPictureCaption"/>
    <dgm:cxn modelId="{A1EB6B6D-4AC9-6640-9A96-018CE66F7CB5}" type="presParOf" srcId="{A6CC19AB-FEB6-4F2D-907A-3B7E61357278}" destId="{DA7BDB1F-E2F7-4D1A-9EB2-EBB2A5E1E971}" srcOrd="1" destOrd="0" presId="urn:microsoft.com/office/officeart/2008/layout/BendingPictureCaption"/>
    <dgm:cxn modelId="{84E9B218-EA1D-2747-A161-DCB972EF871B}" type="presParOf" srcId="{9A8DA8A5-873D-4BAD-BECC-50628EF56118}" destId="{2A8505CE-9EF5-4B0D-AB46-E341A13AB59B}" srcOrd="17" destOrd="0" presId="urn:microsoft.com/office/officeart/2008/layout/BendingPictureCaption"/>
    <dgm:cxn modelId="{AD53CDFB-C5CA-424D-A97C-40D1235E03FB}" type="presParOf" srcId="{9A8DA8A5-873D-4BAD-BECC-50628EF56118}" destId="{F492ECF6-2846-4F28-8EBE-E916EE2A8AA1}" srcOrd="18" destOrd="0" presId="urn:microsoft.com/office/officeart/2008/layout/BendingPictureCaption"/>
    <dgm:cxn modelId="{EB08A822-4A8D-874A-8B62-90163A11A353}" type="presParOf" srcId="{F492ECF6-2846-4F28-8EBE-E916EE2A8AA1}" destId="{DA82A046-3F4F-4DA8-BEFA-AD55AE2C6F48}" srcOrd="0" destOrd="0" presId="urn:microsoft.com/office/officeart/2008/layout/BendingPictureCaption"/>
    <dgm:cxn modelId="{A695E1DD-B47C-A14F-B438-628E65133888}" type="presParOf" srcId="{F492ECF6-2846-4F28-8EBE-E916EE2A8AA1}" destId="{C7E63FE0-4AA1-4D2E-A54C-1BB7F1EA1210}" srcOrd="1" destOrd="0" presId="urn:microsoft.com/office/officeart/2008/layout/BendingPictureCaption"/>
    <dgm:cxn modelId="{4EFBDA66-D578-F74C-95DF-1431CB299B37}" type="presParOf" srcId="{9A8DA8A5-873D-4BAD-BECC-50628EF56118}" destId="{D7F8B966-42C4-4997-AF3B-B54B20D5D2BE}" srcOrd="19" destOrd="0" presId="urn:microsoft.com/office/officeart/2008/layout/BendingPictureCaption"/>
    <dgm:cxn modelId="{E8AEBE19-59E3-B442-8C3B-1B09E7C3712C}" type="presParOf" srcId="{9A8DA8A5-873D-4BAD-BECC-50628EF56118}" destId="{0107B2A8-1CE9-4FD7-BBFC-133D8C7BCAF2}" srcOrd="20" destOrd="0" presId="urn:microsoft.com/office/officeart/2008/layout/BendingPictureCaption"/>
    <dgm:cxn modelId="{5E551E29-FD56-0B4E-9745-5DCCDB381413}" type="presParOf" srcId="{0107B2A8-1CE9-4FD7-BBFC-133D8C7BCAF2}" destId="{0099677F-0A52-44D9-9C68-54B3EBE7175A}" srcOrd="0" destOrd="0" presId="urn:microsoft.com/office/officeart/2008/layout/BendingPictureCaption"/>
    <dgm:cxn modelId="{10E9271D-3E1C-7044-88DC-B647E15A4C14}" type="presParOf" srcId="{0107B2A8-1CE9-4FD7-BBFC-133D8C7BCAF2}" destId="{8220BEBE-047A-4BD2-B648-F74DB452E9C9}" srcOrd="1" destOrd="0" presId="urn:microsoft.com/office/officeart/2008/layout/BendingPictureCaption"/>
    <dgm:cxn modelId="{312A2BCA-19A2-3C44-B8DC-B6922636075D}" type="presParOf" srcId="{9A8DA8A5-873D-4BAD-BECC-50628EF56118}" destId="{400D191F-3789-4BA6-8032-CD71F8B12DE8}" srcOrd="21" destOrd="0" presId="urn:microsoft.com/office/officeart/2008/layout/BendingPictureCaption"/>
    <dgm:cxn modelId="{AB3DC0CF-57F7-3248-A36F-FE364E1C5797}" type="presParOf" srcId="{9A8DA8A5-873D-4BAD-BECC-50628EF56118}" destId="{B6266BCC-C6A2-445B-9FE8-29A514D96E9C}" srcOrd="22" destOrd="0" presId="urn:microsoft.com/office/officeart/2008/layout/BendingPictureCaption"/>
    <dgm:cxn modelId="{9F8A1132-F848-DA44-AF36-2DC8798C8730}" type="presParOf" srcId="{B6266BCC-C6A2-445B-9FE8-29A514D96E9C}" destId="{AC06C7E6-2532-4D0A-8CE6-EF3DF359FA41}" srcOrd="0" destOrd="0" presId="urn:microsoft.com/office/officeart/2008/layout/BendingPictureCaption"/>
    <dgm:cxn modelId="{35B72430-E2C0-4F42-8447-19CF37BD8F54}" type="presParOf" srcId="{B6266BCC-C6A2-445B-9FE8-29A514D96E9C}" destId="{F8AC55C6-41F4-4924-854C-2B52AB35662E}" srcOrd="1" destOrd="0" presId="urn:microsoft.com/office/officeart/2008/layout/BendingPictureCaption"/>
    <dgm:cxn modelId="{E777B7D6-B039-EB4A-B61C-5D5AAC1700FC}" type="presParOf" srcId="{9A8DA8A5-873D-4BAD-BECC-50628EF56118}" destId="{EB288F3C-927A-48D8-889B-A493E1B3FEDF}" srcOrd="23" destOrd="0" presId="urn:microsoft.com/office/officeart/2008/layout/BendingPictureCaption"/>
    <dgm:cxn modelId="{B88E780C-6974-9B4B-BD13-221D6FB9A4EB}" type="presParOf" srcId="{9A8DA8A5-873D-4BAD-BECC-50628EF56118}" destId="{C69BEB22-668A-48DA-A5B3-C5FC41E1AFC9}" srcOrd="24" destOrd="0" presId="urn:microsoft.com/office/officeart/2008/layout/BendingPictureCaption"/>
    <dgm:cxn modelId="{96D2723A-C1AA-B04F-B122-209112C2EB6C}" type="presParOf" srcId="{C69BEB22-668A-48DA-A5B3-C5FC41E1AFC9}" destId="{E79365C8-DC88-4AD4-9236-516E9480141C}" srcOrd="0" destOrd="0" presId="urn:microsoft.com/office/officeart/2008/layout/BendingPictureCaption"/>
    <dgm:cxn modelId="{D100D007-55DE-9443-8993-99A82CA574B1}" type="presParOf" srcId="{C69BEB22-668A-48DA-A5B3-C5FC41E1AFC9}" destId="{26499A22-B72A-486A-8B0D-2C3E910226A6}" srcOrd="1" destOrd="0" presId="urn:microsoft.com/office/officeart/2008/layout/BendingPictureCaption"/>
    <dgm:cxn modelId="{06198A3F-2DB7-6349-9AD2-294461A4C2CB}" type="presParOf" srcId="{9A8DA8A5-873D-4BAD-BECC-50628EF56118}" destId="{C3190456-6FF0-4DB0-B7E7-97C277FA8E11}" srcOrd="25" destOrd="0" presId="urn:microsoft.com/office/officeart/2008/layout/BendingPictureCaption"/>
    <dgm:cxn modelId="{E1B9376B-02AE-D24F-9814-C0F3414E13AB}" type="presParOf" srcId="{9A8DA8A5-873D-4BAD-BECC-50628EF56118}" destId="{60C8D03A-6AE0-4C25-A420-8E4C6A39ADA5}" srcOrd="26" destOrd="0" presId="urn:microsoft.com/office/officeart/2008/layout/BendingPictureCaption"/>
    <dgm:cxn modelId="{BB7B4596-08B5-4743-8C1E-52355A0C981D}" type="presParOf" srcId="{60C8D03A-6AE0-4C25-A420-8E4C6A39ADA5}" destId="{2BB28207-FC11-46B7-B5B5-3197FC8F592E}" srcOrd="0" destOrd="0" presId="urn:microsoft.com/office/officeart/2008/layout/BendingPictureCaption"/>
    <dgm:cxn modelId="{647F935F-794C-A14A-B1F3-73EF9842F310}" type="presParOf" srcId="{60C8D03A-6AE0-4C25-A420-8E4C6A39ADA5}" destId="{B7230ED4-15B8-4E7B-81B0-EABAC9648E2B}" srcOrd="1" destOrd="0" presId="urn:microsoft.com/office/officeart/2008/layout/BendingPictureCaption"/>
    <dgm:cxn modelId="{F4EA950F-43EA-AF43-84DE-FB1D1350E497}" type="presParOf" srcId="{9A8DA8A5-873D-4BAD-BECC-50628EF56118}" destId="{EF513470-857B-4DBB-9684-7878CE54D0A4}" srcOrd="27" destOrd="0" presId="urn:microsoft.com/office/officeart/2008/layout/BendingPictureCaption"/>
    <dgm:cxn modelId="{02AAE784-88CA-2C43-BFDA-5E574DC0A333}" type="presParOf" srcId="{9A8DA8A5-873D-4BAD-BECC-50628EF56118}" destId="{3A3EECDD-C44C-4785-9902-E8E62FC251EF}" srcOrd="28" destOrd="0" presId="urn:microsoft.com/office/officeart/2008/layout/BendingPictureCaption"/>
    <dgm:cxn modelId="{D0820326-912E-8846-B6C4-6C486AF1F6BA}" type="presParOf" srcId="{3A3EECDD-C44C-4785-9902-E8E62FC251EF}" destId="{6147E102-8B4E-41D3-97A8-1FCCADB5AEC1}" srcOrd="0" destOrd="0" presId="urn:microsoft.com/office/officeart/2008/layout/BendingPictureCaption"/>
    <dgm:cxn modelId="{9CB4E112-7B45-1246-972F-A871AA704595}" type="presParOf" srcId="{3A3EECDD-C44C-4785-9902-E8E62FC251EF}" destId="{4F4BC5E9-F712-4E04-A242-571EDA989011}" srcOrd="1" destOrd="0" presId="urn:microsoft.com/office/officeart/2008/layout/BendingPictureCaption"/>
    <dgm:cxn modelId="{2B0F608B-2644-464A-AE68-369A70D7A86C}" type="presParOf" srcId="{9A8DA8A5-873D-4BAD-BECC-50628EF56118}" destId="{D694C237-A109-4BE4-B6CB-21ADE09C4541}" srcOrd="29" destOrd="0" presId="urn:microsoft.com/office/officeart/2008/layout/BendingPictureCaption"/>
    <dgm:cxn modelId="{0D49EB0A-BC5B-FB44-9FE9-7A4007219F17}" type="presParOf" srcId="{9A8DA8A5-873D-4BAD-BECC-50628EF56118}" destId="{9B95D3C3-AFC8-4DCB-9E3A-2255FB970B86}" srcOrd="30" destOrd="0" presId="urn:microsoft.com/office/officeart/2008/layout/BendingPictureCaption"/>
    <dgm:cxn modelId="{B21F85CA-26C1-E34A-9E3C-F0037D8F4B81}" type="presParOf" srcId="{9B95D3C3-AFC8-4DCB-9E3A-2255FB970B86}" destId="{8D442CD3-7A31-4A9D-B2A5-DD3CBC66B8C3}" srcOrd="0" destOrd="0" presId="urn:microsoft.com/office/officeart/2008/layout/BendingPictureCaption"/>
    <dgm:cxn modelId="{F9C7C17D-9F59-B04F-BF3E-6A95C4E2CFD5}" type="presParOf" srcId="{9B95D3C3-AFC8-4DCB-9E3A-2255FB970B86}" destId="{2B61ABDE-0B70-4A23-A084-BD0613100D78}" srcOrd="1" destOrd="0" presId="urn:microsoft.com/office/officeart/2008/layout/BendingPictureCaption"/>
    <dgm:cxn modelId="{3DE5F857-3D11-BC4B-B8F8-D9D841AD6637}" type="presParOf" srcId="{9A8DA8A5-873D-4BAD-BECC-50628EF56118}" destId="{5DEED284-4F42-416F-B479-F43C7E5847A5}" srcOrd="31" destOrd="0" presId="urn:microsoft.com/office/officeart/2008/layout/BendingPictureCaption"/>
    <dgm:cxn modelId="{D980BC05-D822-E240-B853-4C15907826C7}" type="presParOf" srcId="{9A8DA8A5-873D-4BAD-BECC-50628EF56118}" destId="{D7CC83A1-DF25-45B7-9CD1-859C02F3C4E5}" srcOrd="32" destOrd="0" presId="urn:microsoft.com/office/officeart/2008/layout/BendingPictureCaption"/>
    <dgm:cxn modelId="{D0D85B1B-4D1B-3544-897F-D5C48CAC1790}" type="presParOf" srcId="{D7CC83A1-DF25-45B7-9CD1-859C02F3C4E5}" destId="{659C426B-5108-4E88-A229-61FE0EC5C6F9}" srcOrd="0" destOrd="0" presId="urn:microsoft.com/office/officeart/2008/layout/BendingPictureCaption"/>
    <dgm:cxn modelId="{7443C2AA-CA65-BF4B-BEC5-128A20430B3B}" type="presParOf" srcId="{D7CC83A1-DF25-45B7-9CD1-859C02F3C4E5}" destId="{57E96997-B152-41E1-AFB5-18E385AFD9D0}" srcOrd="1" destOrd="0" presId="urn:microsoft.com/office/officeart/2008/layout/BendingPictureCaption"/>
    <dgm:cxn modelId="{606C86B6-FAFA-2449-AD12-7EECFD13433F}" type="presParOf" srcId="{9A8DA8A5-873D-4BAD-BECC-50628EF56118}" destId="{73747DB9-B856-4E94-A799-8A03B7B436BD}" srcOrd="33" destOrd="0" presId="urn:microsoft.com/office/officeart/2008/layout/BendingPictureCaption"/>
    <dgm:cxn modelId="{D34D4E0F-84EF-3A43-A69F-56092A16525D}" type="presParOf" srcId="{9A8DA8A5-873D-4BAD-BECC-50628EF56118}" destId="{099AD0AB-5B0D-4BBC-88E6-4B57BFCD5457}" srcOrd="34" destOrd="0" presId="urn:microsoft.com/office/officeart/2008/layout/BendingPictureCaption"/>
    <dgm:cxn modelId="{FC1A7411-AFDA-764A-BABB-AB6C0184E07D}" type="presParOf" srcId="{099AD0AB-5B0D-4BBC-88E6-4B57BFCD5457}" destId="{FEAD2368-245C-4A32-B0D0-55A706E820D8}" srcOrd="0" destOrd="0" presId="urn:microsoft.com/office/officeart/2008/layout/BendingPictureCaption"/>
    <dgm:cxn modelId="{31C081D0-9296-5045-A774-78354C403325}"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Ward Bel</a:t>
          </a:r>
        </a:p>
        <a:p>
          <a:r>
            <a:rPr lang="en-US" dirty="0">
              <a:latin typeface="Segoe UI" panose="020B0502040204020203" pitchFamily="34" charset="0"/>
              <a:cs typeface="Segoe UI" panose="020B0502040204020203" pitchFamily="34" charset="0"/>
            </a:rPr>
            <a:t>Windows 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8C657AB3-0624-524D-8829-4EE5BE7CC91D}" type="presOf" srcId="{CC8657DF-4572-4300-B719-288E768A6C72}" destId="{99AE8DD3-3D6C-4D7A-8045-2367193052C9}"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7B5EB1FE-F2D1-0B4A-A257-F455948A4E80}" type="presOf" srcId="{2AF3363C-BCDE-4674-99F6-39D4D71235B3}" destId="{04D2B952-00B8-49C0-9BFF-4690B6C6DC11}"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B6ABFDA0-1E7F-4895-998E-3BA3D1C11FD2}" srcId="{7442ABF4-FE4A-47C1-A503-89DB124FF5B9}" destId="{2AF3363C-BCDE-4674-99F6-39D4D71235B3}" srcOrd="2" destOrd="0" parTransId="{2EDD2DB8-7A0F-4CAD-AB54-FE4C11412FE9}" sibTransId="{6A8ECBE8-34BF-4040-B479-B8A1C8486C3A}"/>
    <dgm:cxn modelId="{3BFF1D3E-8A1E-4E14-B593-B8B93F579449}" srcId="{7442ABF4-FE4A-47C1-A503-89DB124FF5B9}" destId="{6B49EC59-6C6C-497D-A6D9-1B7DA13FF623}" srcOrd="6" destOrd="0" parTransId="{2828A098-B5E3-4C5D-B2B5-1D64BE37DB51}" sibTransId="{E235985B-1546-4686-BF92-0120B2B83CA5}"/>
    <dgm:cxn modelId="{3DA8F597-2F97-1143-8618-8B6BB173B7A9}" type="presOf" srcId="{7442ABF4-FE4A-47C1-A503-89DB124FF5B9}" destId="{9E67E301-D721-4F8A-8D25-05A6C5632708}" srcOrd="0" destOrd="0" presId="urn:microsoft.com/office/officeart/2008/layout/BendingPictureCaption"/>
    <dgm:cxn modelId="{54A7F685-8A85-0C43-B782-4BEFB9479E2A}" type="presOf" srcId="{AE711E10-ADD5-440F-9DCD-07ECB41AC78E}" destId="{22567856-03F8-47EF-85B9-10F3323B1131}" srcOrd="0" destOrd="0" presId="urn:microsoft.com/office/officeart/2008/layout/BendingPictureCaption"/>
    <dgm:cxn modelId="{E352278F-9BA7-2B4E-A58C-79860E5A33A3}" type="presOf" srcId="{A758F707-104A-4EAD-9FEC-E82D2F284738}" destId="{E78FF5B9-2778-41FB-BF73-2CF396AC8981}" srcOrd="0" destOrd="0" presId="urn:microsoft.com/office/officeart/2008/layout/BendingPictureCaption"/>
    <dgm:cxn modelId="{CBFAA295-1218-0C48-A0A4-DFDEF1C4ECF6}" type="presOf" srcId="{6B49EC59-6C6C-497D-A6D9-1B7DA13FF623}" destId="{58E16D66-7414-43D7-B344-B4C2ED56550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04E56952-A4B6-4C97-9A9D-B329C67F078B}" srcId="{7442ABF4-FE4A-47C1-A503-89DB124FF5B9}" destId="{D3B43D31-3456-4077-AEC9-DEFB1C12B4AD}" srcOrd="8" destOrd="0" parTransId="{95F821C0-EF8E-41B6-A67A-EFC314F82DED}" sibTransId="{964C4942-87B1-44B0-B13A-9C67A81FAF11}"/>
    <dgm:cxn modelId="{DE001601-99ED-3E4C-B232-95EB01CEE091}" type="presOf" srcId="{E8846A22-258A-4FD5-BBCC-46007FD75037}" destId="{F6DF28C6-403C-43FF-A0FF-545E5939FB1B}" srcOrd="0" destOrd="0" presId="urn:microsoft.com/office/officeart/2008/layout/BendingPictureCaption"/>
    <dgm:cxn modelId="{A5662248-3F9F-8943-9B4E-5251C0F85D5D}" type="presOf" srcId="{D3B43D31-3456-4077-AEC9-DEFB1C12B4AD}" destId="{B7335CBE-4696-408F-9943-3AD654938784}" srcOrd="0" destOrd="0" presId="urn:microsoft.com/office/officeart/2008/layout/BendingPictureCaption"/>
    <dgm:cxn modelId="{825E9C06-8E33-AE46-BC59-76F6BAC79A60}" type="presOf" srcId="{F45BE8C2-4006-4AF3-98CB-7C6434D472AF}" destId="{7BBEE576-1A0F-439F-885C-2ACEABCEAF6E}" srcOrd="0" destOrd="0" presId="urn:microsoft.com/office/officeart/2008/layout/BendingPictureCaption"/>
    <dgm:cxn modelId="{528887A5-466D-8A47-AA21-3DED4C055AAC}" type="presOf" srcId="{28BE8ED0-986A-4BBC-A89D-596D6D9F413A}" destId="{ABCB23B3-B391-44E0-8998-A1A8AF54E7F1}"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A2FBD737-F05C-1F42-B2DF-8BC13EE2352A}" type="presOf" srcId="{7BB06D8B-9843-4974-9BA1-2F79BBFC7663}" destId="{7F65FED0-B80E-480F-B352-FAB5E33D2326}" srcOrd="0" destOrd="0" presId="urn:microsoft.com/office/officeart/2008/layout/BendingPictureCaption"/>
    <dgm:cxn modelId="{CC43580D-D36F-4DF5-BB69-3E2AC92AA034}" srcId="{7442ABF4-FE4A-47C1-A503-89DB124FF5B9}" destId="{7BB06D8B-9843-4974-9BA1-2F79BBFC7663}" srcOrd="4" destOrd="0" parTransId="{8A304119-FAC9-4C2B-9CDA-0D21A00F85DD}" sibTransId="{319F362F-FBF7-4583-BA7F-4CB5D2C6D972}"/>
    <dgm:cxn modelId="{1DD68440-7C8A-1E4E-9B5D-160724918455}" type="presParOf" srcId="{9E67E301-D721-4F8A-8D25-05A6C5632708}" destId="{12E30BFB-2DD7-4B6F-A551-0BAF26C87546}" srcOrd="0" destOrd="0" presId="urn:microsoft.com/office/officeart/2008/layout/BendingPictureCaption"/>
    <dgm:cxn modelId="{F501C788-86C2-6C4C-8B9E-85FB0C4987C2}" type="presParOf" srcId="{12E30BFB-2DD7-4B6F-A551-0BAF26C87546}" destId="{5931ECF3-A0C8-458D-8745-C78C6A82DB54}" srcOrd="0" destOrd="0" presId="urn:microsoft.com/office/officeart/2008/layout/BendingPictureCaption"/>
    <dgm:cxn modelId="{C2175452-FDA5-E34F-A041-BE720125AAAB}" type="presParOf" srcId="{12E30BFB-2DD7-4B6F-A551-0BAF26C87546}" destId="{E78FF5B9-2778-41FB-BF73-2CF396AC8981}" srcOrd="1" destOrd="0" presId="urn:microsoft.com/office/officeart/2008/layout/BendingPictureCaption"/>
    <dgm:cxn modelId="{32E9F497-BF4C-A548-8269-AAACC50530FD}" type="presParOf" srcId="{9E67E301-D721-4F8A-8D25-05A6C5632708}" destId="{333B320A-9147-4FAD-A2E8-EB6F236EA889}" srcOrd="1" destOrd="0" presId="urn:microsoft.com/office/officeart/2008/layout/BendingPictureCaption"/>
    <dgm:cxn modelId="{AB47920D-F901-6F4B-93B7-EA7E47EC81ED}" type="presParOf" srcId="{9E67E301-D721-4F8A-8D25-05A6C5632708}" destId="{10CBF23B-7149-4ADE-8959-5D27E1BAD4E3}" srcOrd="2" destOrd="0" presId="urn:microsoft.com/office/officeart/2008/layout/BendingPictureCaption"/>
    <dgm:cxn modelId="{3B63DB0C-F0D3-9840-8587-480B6C9E5965}" type="presParOf" srcId="{10CBF23B-7149-4ADE-8959-5D27E1BAD4E3}" destId="{4E6BFE15-5A64-443F-A04A-6D76DF8491B3}" srcOrd="0" destOrd="0" presId="urn:microsoft.com/office/officeart/2008/layout/BendingPictureCaption"/>
    <dgm:cxn modelId="{5AE78D5F-FE14-E342-9189-5F4CA6A9317B}" type="presParOf" srcId="{10CBF23B-7149-4ADE-8959-5D27E1BAD4E3}" destId="{7BBEE576-1A0F-439F-885C-2ACEABCEAF6E}" srcOrd="1" destOrd="0" presId="urn:microsoft.com/office/officeart/2008/layout/BendingPictureCaption"/>
    <dgm:cxn modelId="{88490FBC-2AC6-8D42-82FE-B4505356D7EF}" type="presParOf" srcId="{9E67E301-D721-4F8A-8D25-05A6C5632708}" destId="{8332FC04-DE30-4E37-82D0-2DB044A47545}" srcOrd="3" destOrd="0" presId="urn:microsoft.com/office/officeart/2008/layout/BendingPictureCaption"/>
    <dgm:cxn modelId="{643ABCB7-527A-E84E-8DB2-D32B1B211283}" type="presParOf" srcId="{9E67E301-D721-4F8A-8D25-05A6C5632708}" destId="{EB00AC72-C5A8-4C91-BC97-BD76566691F4}" srcOrd="4" destOrd="0" presId="urn:microsoft.com/office/officeart/2008/layout/BendingPictureCaption"/>
    <dgm:cxn modelId="{90AA4636-D8CF-7345-87DA-6C923581E3C5}" type="presParOf" srcId="{EB00AC72-C5A8-4C91-BC97-BD76566691F4}" destId="{4ED96F98-E9E9-4B01-8FBF-134DB40E2BE8}" srcOrd="0" destOrd="0" presId="urn:microsoft.com/office/officeart/2008/layout/BendingPictureCaption"/>
    <dgm:cxn modelId="{0B3A2AB8-63C0-3E45-952A-5D43FB6C3461}" type="presParOf" srcId="{EB00AC72-C5A8-4C91-BC97-BD76566691F4}" destId="{04D2B952-00B8-49C0-9BFF-4690B6C6DC11}" srcOrd="1" destOrd="0" presId="urn:microsoft.com/office/officeart/2008/layout/BendingPictureCaption"/>
    <dgm:cxn modelId="{B9448C9B-67A0-9A48-8B68-1E2E1C90E10C}" type="presParOf" srcId="{9E67E301-D721-4F8A-8D25-05A6C5632708}" destId="{4133CFE8-3DFE-474E-BE7E-073F953F9666}" srcOrd="5" destOrd="0" presId="urn:microsoft.com/office/officeart/2008/layout/BendingPictureCaption"/>
    <dgm:cxn modelId="{DC5F9183-DAB6-1342-AFE5-163AE7457686}" type="presParOf" srcId="{9E67E301-D721-4F8A-8D25-05A6C5632708}" destId="{A6D0F1E8-CD0B-4F0B-963D-3F7DA23D3013}" srcOrd="6" destOrd="0" presId="urn:microsoft.com/office/officeart/2008/layout/BendingPictureCaption"/>
    <dgm:cxn modelId="{73039A71-D9C5-374B-A897-3619F7CA9D7D}" type="presParOf" srcId="{A6D0F1E8-CD0B-4F0B-963D-3F7DA23D3013}" destId="{8DB16F66-F64F-476E-833A-FB90C39B446E}" srcOrd="0" destOrd="0" presId="urn:microsoft.com/office/officeart/2008/layout/BendingPictureCaption"/>
    <dgm:cxn modelId="{BB3337B6-6E76-AC41-868C-A84EF58369E1}" type="presParOf" srcId="{A6D0F1E8-CD0B-4F0B-963D-3F7DA23D3013}" destId="{F6DF28C6-403C-43FF-A0FF-545E5939FB1B}" srcOrd="1" destOrd="0" presId="urn:microsoft.com/office/officeart/2008/layout/BendingPictureCaption"/>
    <dgm:cxn modelId="{BF12527D-DDF5-954B-9F2B-317AAEB82F52}" type="presParOf" srcId="{9E67E301-D721-4F8A-8D25-05A6C5632708}" destId="{2EACA747-6AC1-48D0-949C-A11CAE6215CE}" srcOrd="7" destOrd="0" presId="urn:microsoft.com/office/officeart/2008/layout/BendingPictureCaption"/>
    <dgm:cxn modelId="{FB89499F-23B8-1F4A-897C-A84874ABF521}" type="presParOf" srcId="{9E67E301-D721-4F8A-8D25-05A6C5632708}" destId="{7A2E6417-43D0-4A9F-AE41-0D30656D1081}" srcOrd="8" destOrd="0" presId="urn:microsoft.com/office/officeart/2008/layout/BendingPictureCaption"/>
    <dgm:cxn modelId="{90008751-2D6B-C446-90F5-401CB91B4DDB}" type="presParOf" srcId="{7A2E6417-43D0-4A9F-AE41-0D30656D1081}" destId="{89402107-C98A-42DF-9309-EC84EE568A8E}" srcOrd="0" destOrd="0" presId="urn:microsoft.com/office/officeart/2008/layout/BendingPictureCaption"/>
    <dgm:cxn modelId="{11195066-1111-6A4B-8501-5D146F91769B}" type="presParOf" srcId="{7A2E6417-43D0-4A9F-AE41-0D30656D1081}" destId="{7F65FED0-B80E-480F-B352-FAB5E33D2326}" srcOrd="1" destOrd="0" presId="urn:microsoft.com/office/officeart/2008/layout/BendingPictureCaption"/>
    <dgm:cxn modelId="{F31870DE-4483-4847-BD77-D4182E7C6F9C}" type="presParOf" srcId="{9E67E301-D721-4F8A-8D25-05A6C5632708}" destId="{3828E43B-6C56-4D69-986F-3D1450A6CABA}" srcOrd="9" destOrd="0" presId="urn:microsoft.com/office/officeart/2008/layout/BendingPictureCaption"/>
    <dgm:cxn modelId="{E3FD81F8-5E89-B44C-9FFF-F6070C0CA8CB}" type="presParOf" srcId="{9E67E301-D721-4F8A-8D25-05A6C5632708}" destId="{2714ECFE-1434-40AF-A222-B9D7F984E2B9}" srcOrd="10" destOrd="0" presId="urn:microsoft.com/office/officeart/2008/layout/BendingPictureCaption"/>
    <dgm:cxn modelId="{8B4E72DB-F819-F640-85F9-45AA43BE551F}" type="presParOf" srcId="{2714ECFE-1434-40AF-A222-B9D7F984E2B9}" destId="{C66B7A77-B628-4DEF-82B8-113D53BA2ECD}" srcOrd="0" destOrd="0" presId="urn:microsoft.com/office/officeart/2008/layout/BendingPictureCaption"/>
    <dgm:cxn modelId="{6F6C66C6-54FF-6B4B-B172-9D087A9FAE70}" type="presParOf" srcId="{2714ECFE-1434-40AF-A222-B9D7F984E2B9}" destId="{ABCB23B3-B391-44E0-8998-A1A8AF54E7F1}" srcOrd="1" destOrd="0" presId="urn:microsoft.com/office/officeart/2008/layout/BendingPictureCaption"/>
    <dgm:cxn modelId="{FBFA7873-E203-994E-BF4B-6D8AB2F77633}" type="presParOf" srcId="{9E67E301-D721-4F8A-8D25-05A6C5632708}" destId="{C4B3C052-F652-4860-AE4F-557334C47A54}" srcOrd="11" destOrd="0" presId="urn:microsoft.com/office/officeart/2008/layout/BendingPictureCaption"/>
    <dgm:cxn modelId="{EC991AAE-D05D-E645-B250-A3229EAD948B}" type="presParOf" srcId="{9E67E301-D721-4F8A-8D25-05A6C5632708}" destId="{9462ADC9-B6BB-427E-A6AE-666EAF5951AE}" srcOrd="12" destOrd="0" presId="urn:microsoft.com/office/officeart/2008/layout/BendingPictureCaption"/>
    <dgm:cxn modelId="{E05F282A-0370-8942-AC1E-C0C4A0C1ED5D}" type="presParOf" srcId="{9462ADC9-B6BB-427E-A6AE-666EAF5951AE}" destId="{607999E3-42A5-4272-82C9-2B014EB5C6E2}" srcOrd="0" destOrd="0" presId="urn:microsoft.com/office/officeart/2008/layout/BendingPictureCaption"/>
    <dgm:cxn modelId="{7030EFCE-C7CE-AC4A-A9C2-2A9FFF66B632}" type="presParOf" srcId="{9462ADC9-B6BB-427E-A6AE-666EAF5951AE}" destId="{58E16D66-7414-43D7-B344-B4C2ED565504}" srcOrd="1" destOrd="0" presId="urn:microsoft.com/office/officeart/2008/layout/BendingPictureCaption"/>
    <dgm:cxn modelId="{F8E8D6D2-A7DC-CB46-9B03-E87A1B8F4B50}" type="presParOf" srcId="{9E67E301-D721-4F8A-8D25-05A6C5632708}" destId="{5CEA119C-C5C3-4C84-A3A3-47D3AD869939}" srcOrd="13" destOrd="0" presId="urn:microsoft.com/office/officeart/2008/layout/BendingPictureCaption"/>
    <dgm:cxn modelId="{A27D8348-31AB-D449-AFFC-DBAB7AFA695D}" type="presParOf" srcId="{9E67E301-D721-4F8A-8D25-05A6C5632708}" destId="{20747AEE-D33B-4EC4-95A6-5F6E64BCB43C}" srcOrd="14" destOrd="0" presId="urn:microsoft.com/office/officeart/2008/layout/BendingPictureCaption"/>
    <dgm:cxn modelId="{030E951C-2104-9841-8B72-FACFB439219F}" type="presParOf" srcId="{20747AEE-D33B-4EC4-95A6-5F6E64BCB43C}" destId="{54921CAB-D5C1-4F2F-8B7D-F56EF437891F}" srcOrd="0" destOrd="0" presId="urn:microsoft.com/office/officeart/2008/layout/BendingPictureCaption"/>
    <dgm:cxn modelId="{B46021EF-F311-0144-BB30-0CB7944C2995}" type="presParOf" srcId="{20747AEE-D33B-4EC4-95A6-5F6E64BCB43C}" destId="{22567856-03F8-47EF-85B9-10F3323B1131}" srcOrd="1" destOrd="0" presId="urn:microsoft.com/office/officeart/2008/layout/BendingPictureCaption"/>
    <dgm:cxn modelId="{DA14FEB5-3DE6-964E-A6A6-EA69DF81BCAD}" type="presParOf" srcId="{9E67E301-D721-4F8A-8D25-05A6C5632708}" destId="{CD9614E4-A504-4F21-B1DC-EC0D1B70ABCE}" srcOrd="15" destOrd="0" presId="urn:microsoft.com/office/officeart/2008/layout/BendingPictureCaption"/>
    <dgm:cxn modelId="{016B1B74-B0C6-CF45-9421-8F29DA35EEEF}" type="presParOf" srcId="{9E67E301-D721-4F8A-8D25-05A6C5632708}" destId="{1474028D-6087-4C75-960F-399BCE2AD92A}" srcOrd="16" destOrd="0" presId="urn:microsoft.com/office/officeart/2008/layout/BendingPictureCaption"/>
    <dgm:cxn modelId="{90A34C8F-59B9-4D44-8BEC-5738DBD64CAA}" type="presParOf" srcId="{1474028D-6087-4C75-960F-399BCE2AD92A}" destId="{36DE4094-6811-4DF5-9D91-C59F9B4818CE}" srcOrd="0" destOrd="0" presId="urn:microsoft.com/office/officeart/2008/layout/BendingPictureCaption"/>
    <dgm:cxn modelId="{E05B0D08-38E9-FF41-96CB-A9BF2AF14AD4}" type="presParOf" srcId="{1474028D-6087-4C75-960F-399BCE2AD92A}" destId="{B7335CBE-4696-408F-9943-3AD654938784}" srcOrd="1" destOrd="0" presId="urn:microsoft.com/office/officeart/2008/layout/BendingPictureCaption"/>
    <dgm:cxn modelId="{0C8052B6-6007-5E47-B3C9-F64F6F06F9AF}" type="presParOf" srcId="{9E67E301-D721-4F8A-8D25-05A6C5632708}" destId="{6E3BE45F-959D-448E-9CF8-4A86E7EAE280}" srcOrd="17" destOrd="0" presId="urn:microsoft.com/office/officeart/2008/layout/BendingPictureCaption"/>
    <dgm:cxn modelId="{AA84162A-4966-CF48-BF8A-1866A730CD62}" type="presParOf" srcId="{9E67E301-D721-4F8A-8D25-05A6C5632708}" destId="{F919825A-DCAD-431E-A6A7-62078A9171CA}" srcOrd="18" destOrd="0" presId="urn:microsoft.com/office/officeart/2008/layout/BendingPictureCaption"/>
    <dgm:cxn modelId="{EF06205D-7D81-8948-8ED5-CE7FA627818E}" type="presParOf" srcId="{F919825A-DCAD-431E-A6A7-62078A9171CA}" destId="{9174D327-D73D-4EE1-95E2-8D6BCF71F662}" srcOrd="0" destOrd="0" presId="urn:microsoft.com/office/officeart/2008/layout/BendingPictureCaption"/>
    <dgm:cxn modelId="{A939A40F-CB7D-4642-A61B-B3130816C6E2}"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72055E-4807-47F9-8FF5-4B7163FB5DF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FA3C95-A1CF-4F32-A56D-5D3C05182563}">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0" dirty="0">
              <a:latin typeface="Segoe UI" panose="020B0502040204020203" pitchFamily="34" charset="0"/>
              <a:cs typeface="Segoe UI" panose="020B0502040204020203" pitchFamily="34" charset="0"/>
            </a:rPr>
            <a:t> Complete the survey for a chance to win Beats by Dre Headphones</a:t>
          </a:r>
          <a:endParaRPr lang="en-US" sz="2200" dirty="0">
            <a:latin typeface="Segoe UI" panose="020B0502040204020203" pitchFamily="34" charset="0"/>
            <a:cs typeface="Segoe UI" panose="020B0502040204020203" pitchFamily="34" charset="0"/>
          </a:endParaRPr>
        </a:p>
      </dgm:t>
    </dgm:pt>
    <dgm:pt modelId="{4AC45247-E778-404D-89BD-4770C784CEA3}" type="parTrans" cxnId="{3D62BBBD-0E01-4BA9-B117-B74E555EB807}">
      <dgm:prSet/>
      <dgm:spPr/>
      <dgm:t>
        <a:bodyPr/>
        <a:lstStyle/>
        <a:p>
          <a:endParaRPr lang="en-US"/>
        </a:p>
      </dgm:t>
    </dgm:pt>
    <dgm:pt modelId="{E33F9F3D-EBBF-4A55-ACD0-4F9E577566B3}" type="sibTrans" cxnId="{3D62BBBD-0E01-4BA9-B117-B74E555EB807}">
      <dgm:prSet/>
      <dgm:spPr/>
      <dgm:t>
        <a:bodyPr/>
        <a:lstStyle/>
        <a:p>
          <a:endParaRPr lang="en-US"/>
        </a:p>
      </dgm:t>
    </dgm:pt>
    <dgm:pt modelId="{EFAF9C46-67B9-4013-B248-C871388957B2}">
      <dgm:prSet phldrT="[Text]" custT="1"/>
      <dgm:spPr/>
      <dgm:t>
        <a:bodyPr/>
        <a:lstStyle/>
        <a:p>
          <a:r>
            <a:rPr lang="en-US" sz="2200" dirty="0">
              <a:latin typeface="Segoe UI" panose="020B0502040204020203" pitchFamily="34" charset="0"/>
              <a:cs typeface="Segoe UI" panose="020B0502040204020203" pitchFamily="34" charset="0"/>
            </a:rPr>
            <a:t>Survey </a:t>
          </a:r>
          <a:r>
            <a:rPr lang="en-US" sz="2200" dirty="0">
              <a:latin typeface="Segoe UI" panose="020B0502040204020203" pitchFamily="34" charset="0"/>
              <a:cs typeface="Segoe UI" panose="020B0502040204020203" pitchFamily="34" charset="0"/>
              <a:sym typeface="Wingdings" panose="05000000000000000000" pitchFamily="2" charset="2"/>
            </a:rPr>
            <a:t> aka.ms/SVCC</a:t>
          </a:r>
          <a:endParaRPr lang="en-US" sz="2200" dirty="0">
            <a:latin typeface="Segoe UI" panose="020B0502040204020203" pitchFamily="34" charset="0"/>
            <a:cs typeface="Segoe UI" panose="020B0502040204020203" pitchFamily="34" charset="0"/>
          </a:endParaRPr>
        </a:p>
      </dgm:t>
    </dgm:pt>
    <dgm:pt modelId="{47B9A76B-EA8D-4C25-9DAE-CDD1B9782D40}" type="sibTrans" cxnId="{6CA0A619-944B-430C-834D-3089A9A539A4}">
      <dgm:prSet/>
      <dgm:spPr/>
      <dgm:t>
        <a:bodyPr/>
        <a:lstStyle/>
        <a:p>
          <a:endParaRPr lang="en-US"/>
        </a:p>
      </dgm:t>
    </dgm:pt>
    <dgm:pt modelId="{B116B1C5-47A3-44BF-B2F5-8A7D9704F25C}" type="parTrans" cxnId="{6CA0A619-944B-430C-834D-3089A9A539A4}">
      <dgm:prSet/>
      <dgm:spPr/>
      <dgm:t>
        <a:bodyPr/>
        <a:lstStyle/>
        <a:p>
          <a:endParaRPr lang="en-US"/>
        </a:p>
      </dgm:t>
    </dgm:pt>
    <dgm:pt modelId="{55D5CE27-0096-4E6B-8C10-6C267F079618}">
      <dgm:prSet phldrT="[Text]"/>
      <dgm:spPr/>
      <dgm:t>
        <a:bodyPr/>
        <a:lstStyle/>
        <a:p>
          <a:r>
            <a:rPr lang="en-US" dirty="0">
              <a:latin typeface="Segoe UI" panose="020B0502040204020203" pitchFamily="34" charset="0"/>
              <a:cs typeface="Segoe UI" panose="020B0502040204020203" pitchFamily="34" charset="0"/>
            </a:rPr>
            <a:t>Visit our booth</a:t>
          </a:r>
        </a:p>
      </dgm:t>
    </dgm:pt>
    <dgm:pt modelId="{F7BECAF6-5B3C-4A67-B5C9-9C11DC19F099}" type="parTrans" cxnId="{29EA399A-1FA2-44F9-B6CF-97DD04B09456}">
      <dgm:prSet/>
      <dgm:spPr/>
      <dgm:t>
        <a:bodyPr/>
        <a:lstStyle/>
        <a:p>
          <a:endParaRPr lang="en-US"/>
        </a:p>
      </dgm:t>
    </dgm:pt>
    <dgm:pt modelId="{949F6D02-360A-44C8-AE97-120F44C557B7}" type="sibTrans" cxnId="{29EA399A-1FA2-44F9-B6CF-97DD04B09456}">
      <dgm:prSet/>
      <dgm:spPr/>
      <dgm:t>
        <a:bodyPr/>
        <a:lstStyle/>
        <a:p>
          <a:endParaRPr lang="en-US"/>
        </a:p>
      </dgm:t>
    </dgm:pt>
    <dgm:pt modelId="{1980B865-E984-4EA6-9A07-8564AC99DB44}">
      <dgm:prSet custT="1"/>
      <dgm:spPr/>
      <dgm:t>
        <a:bodyPr/>
        <a:lstStyle/>
        <a:p>
          <a:r>
            <a:rPr lang="en-US" sz="2200" dirty="0">
              <a:latin typeface="Segoe UI" panose="020B0502040204020203" pitchFamily="34" charset="0"/>
              <a:cs typeface="Segoe UI" panose="020B0502040204020203" pitchFamily="34" charset="0"/>
            </a:rPr>
            <a:t>Connect with our speakers</a:t>
          </a:r>
        </a:p>
      </dgm:t>
    </dgm:pt>
    <dgm:pt modelId="{DF984AA0-6DDE-42D8-A235-05895C6C53CB}" type="parTrans" cxnId="{E43FC514-CEE3-440C-8731-7E006D114CDD}">
      <dgm:prSet/>
      <dgm:spPr/>
      <dgm:t>
        <a:bodyPr/>
        <a:lstStyle/>
        <a:p>
          <a:endParaRPr lang="en-US"/>
        </a:p>
      </dgm:t>
    </dgm:pt>
    <dgm:pt modelId="{F3228F53-A55B-4306-A66B-89482598C83F}" type="sibTrans" cxnId="{E43FC514-CEE3-440C-8731-7E006D114CDD}">
      <dgm:prSet/>
      <dgm:spPr/>
      <dgm:t>
        <a:bodyPr/>
        <a:lstStyle/>
        <a:p>
          <a:endParaRPr lang="en-US"/>
        </a:p>
      </dgm:t>
    </dgm:pt>
    <dgm:pt modelId="{9201A68A-E865-49DF-A59D-75734ECC03A9}">
      <dgm:prSet phldrT="[Text]"/>
      <dgm:spPr/>
      <dgm:t>
        <a:bodyPr/>
        <a:lstStyle/>
        <a:p>
          <a:r>
            <a:rPr lang="en-US" dirty="0">
              <a:latin typeface="Segoe UI" panose="020B0502040204020203" pitchFamily="34" charset="0"/>
              <a:cs typeface="Segoe UI" panose="020B0502040204020203" pitchFamily="34" charset="0"/>
            </a:rPr>
            <a:t>Submit Your Session Cards</a:t>
          </a:r>
        </a:p>
      </dgm:t>
    </dgm:pt>
    <dgm:pt modelId="{2E9E966C-DD35-472F-89FC-25400439F41F}" type="parTrans" cxnId="{1DAF5A91-CEDA-424E-A35C-4AF99E705B57}">
      <dgm:prSet/>
      <dgm:spPr/>
      <dgm:t>
        <a:bodyPr/>
        <a:lstStyle/>
        <a:p>
          <a:endParaRPr lang="en-US"/>
        </a:p>
      </dgm:t>
    </dgm:pt>
    <dgm:pt modelId="{2EB9F2AC-B14B-4A9D-A34E-BDD7FDEA7853}" type="sibTrans" cxnId="{1DAF5A91-CEDA-424E-A35C-4AF99E705B57}">
      <dgm:prSet/>
      <dgm:spPr/>
      <dgm:t>
        <a:bodyPr/>
        <a:lstStyle/>
        <a:p>
          <a:endParaRPr lang="en-US"/>
        </a:p>
      </dgm:t>
    </dgm:pt>
    <dgm:pt modelId="{BF15BDE2-5A99-4779-928A-C475802C158E}">
      <dgm:prSet custT="1"/>
      <dgm:spPr/>
      <dgm:t>
        <a:bodyPr/>
        <a:lstStyle/>
        <a:p>
          <a:r>
            <a:rPr lang="en-US" sz="2200" dirty="0"/>
            <a:t>Fill out a session card to enter a raffle for a Ricoh Theta 360 camera</a:t>
          </a:r>
        </a:p>
      </dgm:t>
    </dgm:pt>
    <dgm:pt modelId="{B446132A-42D3-42C0-8478-5A6E51232A25}" type="parTrans" cxnId="{4FC95050-A700-4FA3-A6DB-00704F6CE3A0}">
      <dgm:prSet/>
      <dgm:spPr/>
      <dgm:t>
        <a:bodyPr/>
        <a:lstStyle/>
        <a:p>
          <a:endParaRPr lang="en-US"/>
        </a:p>
      </dgm:t>
    </dgm:pt>
    <dgm:pt modelId="{5C15E436-24D6-4FF0-85C3-E3AB62E822EE}" type="sibTrans" cxnId="{4FC95050-A700-4FA3-A6DB-00704F6CE3A0}">
      <dgm:prSet/>
      <dgm:spPr/>
      <dgm:t>
        <a:bodyPr/>
        <a:lstStyle/>
        <a:p>
          <a:endParaRPr lang="en-US"/>
        </a:p>
      </dgm:t>
    </dgm:pt>
    <dgm:pt modelId="{5E332534-2A4B-426D-8688-71F943D66F3F}">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1" dirty="0">
              <a:latin typeface="Segoe UI" panose="020B0502040204020203" pitchFamily="34" charset="0"/>
              <a:cs typeface="Segoe UI" panose="020B0502040204020203" pitchFamily="34" charset="0"/>
            </a:rPr>
            <a:t> Microsoft Azure Essentials </a:t>
          </a:r>
          <a:r>
            <a:rPr lang="en-US" sz="2200" dirty="0">
              <a:latin typeface="Segoe UI" panose="020B0502040204020203" pitchFamily="34" charset="0"/>
              <a:cs typeface="Segoe UI" panose="020B0502040204020203" pitchFamily="34" charset="0"/>
            </a:rPr>
            <a:t>book giveaway for survey completion while     supplies last</a:t>
          </a:r>
          <a:r>
            <a:rPr lang="en-US" sz="2000" dirty="0">
              <a:latin typeface="Segoe UI" panose="020B0502040204020203" pitchFamily="34" charset="0"/>
              <a:cs typeface="Segoe UI" panose="020B0502040204020203" pitchFamily="34" charset="0"/>
            </a:rPr>
            <a:t>	</a:t>
          </a:r>
          <a:endParaRPr lang="en-US" sz="2200" dirty="0">
            <a:latin typeface="Segoe UI" panose="020B0502040204020203" pitchFamily="34" charset="0"/>
            <a:cs typeface="Segoe UI" panose="020B0502040204020203" pitchFamily="34" charset="0"/>
          </a:endParaRPr>
        </a:p>
      </dgm:t>
    </dgm:pt>
    <dgm:pt modelId="{6D50BD3E-C03F-4331-9823-5B652AB6D0DA}" type="parTrans" cxnId="{1D1F399F-1F61-4A16-BA9F-4D58AECFE3BB}">
      <dgm:prSet/>
      <dgm:spPr/>
      <dgm:t>
        <a:bodyPr/>
        <a:lstStyle/>
        <a:p>
          <a:endParaRPr lang="en-US"/>
        </a:p>
      </dgm:t>
    </dgm:pt>
    <dgm:pt modelId="{B1FC329A-02C6-451D-8462-C6AB626B4651}" type="sibTrans" cxnId="{1D1F399F-1F61-4A16-BA9F-4D58AECFE3BB}">
      <dgm:prSet/>
      <dgm:spPr/>
      <dgm:t>
        <a:bodyPr/>
        <a:lstStyle/>
        <a:p>
          <a:endParaRPr lang="en-US"/>
        </a:p>
      </dgm:t>
    </dgm:pt>
    <dgm:pt modelId="{D8B0D43A-EBB7-4C64-AB79-BBDB4A5F8854}" type="pres">
      <dgm:prSet presAssocID="{7A72055E-4807-47F9-8FF5-4B7163FB5DF1}" presName="linear" presStyleCnt="0">
        <dgm:presLayoutVars>
          <dgm:dir/>
          <dgm:animLvl val="lvl"/>
          <dgm:resizeHandles val="exact"/>
        </dgm:presLayoutVars>
      </dgm:prSet>
      <dgm:spPr/>
      <dgm:t>
        <a:bodyPr/>
        <a:lstStyle/>
        <a:p>
          <a:endParaRPr lang="en-US"/>
        </a:p>
      </dgm:t>
    </dgm:pt>
    <dgm:pt modelId="{162AA257-8F53-45BF-9752-9713FECBBA97}" type="pres">
      <dgm:prSet presAssocID="{EFAF9C46-67B9-4013-B248-C871388957B2}" presName="parentLin" presStyleCnt="0"/>
      <dgm:spPr/>
    </dgm:pt>
    <dgm:pt modelId="{18744CC2-91C7-4FF3-9942-2F96A7C56E4B}" type="pres">
      <dgm:prSet presAssocID="{EFAF9C46-67B9-4013-B248-C871388957B2}" presName="parentLeftMargin" presStyleLbl="node1" presStyleIdx="0" presStyleCnt="3"/>
      <dgm:spPr/>
      <dgm:t>
        <a:bodyPr/>
        <a:lstStyle/>
        <a:p>
          <a:endParaRPr lang="en-US"/>
        </a:p>
      </dgm:t>
    </dgm:pt>
    <dgm:pt modelId="{CAE2BF60-C436-4891-BCCA-F0979276E901}" type="pres">
      <dgm:prSet presAssocID="{EFAF9C46-67B9-4013-B248-C871388957B2}" presName="parentText" presStyleLbl="node1" presStyleIdx="0" presStyleCnt="3" custScaleX="111498">
        <dgm:presLayoutVars>
          <dgm:chMax val="0"/>
          <dgm:bulletEnabled val="1"/>
        </dgm:presLayoutVars>
      </dgm:prSet>
      <dgm:spPr/>
      <dgm:t>
        <a:bodyPr/>
        <a:lstStyle/>
        <a:p>
          <a:endParaRPr lang="en-US"/>
        </a:p>
      </dgm:t>
    </dgm:pt>
    <dgm:pt modelId="{F0F7549C-9BED-48F0-A61E-9967A7D79C19}" type="pres">
      <dgm:prSet presAssocID="{EFAF9C46-67B9-4013-B248-C871388957B2}" presName="negativeSpace" presStyleCnt="0"/>
      <dgm:spPr/>
    </dgm:pt>
    <dgm:pt modelId="{1BC6C03F-4053-4F8D-88E8-F8945BD33869}" type="pres">
      <dgm:prSet presAssocID="{EFAF9C46-67B9-4013-B248-C871388957B2}" presName="childText" presStyleLbl="conFgAcc1" presStyleIdx="0" presStyleCnt="3">
        <dgm:presLayoutVars>
          <dgm:bulletEnabled val="1"/>
        </dgm:presLayoutVars>
      </dgm:prSet>
      <dgm:spPr/>
      <dgm:t>
        <a:bodyPr/>
        <a:lstStyle/>
        <a:p>
          <a:endParaRPr lang="en-US"/>
        </a:p>
      </dgm:t>
    </dgm:pt>
    <dgm:pt modelId="{6CB1E682-7D80-4B17-AEA5-D5789AFD22C9}" type="pres">
      <dgm:prSet presAssocID="{47B9A76B-EA8D-4C25-9DAE-CDD1B9782D40}" presName="spaceBetweenRectangles" presStyleCnt="0"/>
      <dgm:spPr/>
    </dgm:pt>
    <dgm:pt modelId="{107A4724-087B-4C64-915F-F695B2EA07BF}" type="pres">
      <dgm:prSet presAssocID="{55D5CE27-0096-4E6B-8C10-6C267F079618}" presName="parentLin" presStyleCnt="0"/>
      <dgm:spPr/>
    </dgm:pt>
    <dgm:pt modelId="{29D73148-B3EF-49C1-8A6E-B074C41312E2}" type="pres">
      <dgm:prSet presAssocID="{55D5CE27-0096-4E6B-8C10-6C267F079618}" presName="parentLeftMargin" presStyleLbl="node1" presStyleIdx="0" presStyleCnt="3"/>
      <dgm:spPr/>
      <dgm:t>
        <a:bodyPr/>
        <a:lstStyle/>
        <a:p>
          <a:endParaRPr lang="en-US"/>
        </a:p>
      </dgm:t>
    </dgm:pt>
    <dgm:pt modelId="{E8A31E40-6FEC-4A35-9572-6E90B2FBA64B}" type="pres">
      <dgm:prSet presAssocID="{55D5CE27-0096-4E6B-8C10-6C267F079618}" presName="parentText" presStyleLbl="node1" presStyleIdx="1" presStyleCnt="3">
        <dgm:presLayoutVars>
          <dgm:chMax val="0"/>
          <dgm:bulletEnabled val="1"/>
        </dgm:presLayoutVars>
      </dgm:prSet>
      <dgm:spPr/>
      <dgm:t>
        <a:bodyPr/>
        <a:lstStyle/>
        <a:p>
          <a:endParaRPr lang="en-US"/>
        </a:p>
      </dgm:t>
    </dgm:pt>
    <dgm:pt modelId="{68D0346A-9A0A-40A8-B58F-D21DDF573EA5}" type="pres">
      <dgm:prSet presAssocID="{55D5CE27-0096-4E6B-8C10-6C267F079618}" presName="negativeSpace" presStyleCnt="0"/>
      <dgm:spPr/>
    </dgm:pt>
    <dgm:pt modelId="{4871143A-5207-4155-A998-58D8D1CB4887}" type="pres">
      <dgm:prSet presAssocID="{55D5CE27-0096-4E6B-8C10-6C267F079618}" presName="childText" presStyleLbl="conFgAcc1" presStyleIdx="1" presStyleCnt="3">
        <dgm:presLayoutVars>
          <dgm:bulletEnabled val="1"/>
        </dgm:presLayoutVars>
      </dgm:prSet>
      <dgm:spPr/>
      <dgm:t>
        <a:bodyPr/>
        <a:lstStyle/>
        <a:p>
          <a:endParaRPr lang="en-US"/>
        </a:p>
      </dgm:t>
    </dgm:pt>
    <dgm:pt modelId="{4070A052-C030-41BD-A01E-D7345503D57F}" type="pres">
      <dgm:prSet presAssocID="{949F6D02-360A-44C8-AE97-120F44C557B7}" presName="spaceBetweenRectangles" presStyleCnt="0"/>
      <dgm:spPr/>
    </dgm:pt>
    <dgm:pt modelId="{B51A0389-A018-4312-BBF9-975A912C61C8}" type="pres">
      <dgm:prSet presAssocID="{9201A68A-E865-49DF-A59D-75734ECC03A9}" presName="parentLin" presStyleCnt="0"/>
      <dgm:spPr/>
    </dgm:pt>
    <dgm:pt modelId="{DECD4255-22AE-462A-A97E-B611EB397ECA}" type="pres">
      <dgm:prSet presAssocID="{9201A68A-E865-49DF-A59D-75734ECC03A9}" presName="parentLeftMargin" presStyleLbl="node1" presStyleIdx="1" presStyleCnt="3"/>
      <dgm:spPr/>
      <dgm:t>
        <a:bodyPr/>
        <a:lstStyle/>
        <a:p>
          <a:endParaRPr lang="en-US"/>
        </a:p>
      </dgm:t>
    </dgm:pt>
    <dgm:pt modelId="{E084DAE3-C17A-4256-B047-446557288E98}" type="pres">
      <dgm:prSet presAssocID="{9201A68A-E865-49DF-A59D-75734ECC03A9}" presName="parentText" presStyleLbl="node1" presStyleIdx="2" presStyleCnt="3" custLinFactNeighborX="-847" custLinFactNeighborY="2038">
        <dgm:presLayoutVars>
          <dgm:chMax val="0"/>
          <dgm:bulletEnabled val="1"/>
        </dgm:presLayoutVars>
      </dgm:prSet>
      <dgm:spPr/>
      <dgm:t>
        <a:bodyPr/>
        <a:lstStyle/>
        <a:p>
          <a:endParaRPr lang="en-US"/>
        </a:p>
      </dgm:t>
    </dgm:pt>
    <dgm:pt modelId="{26432CA3-344E-4A81-815C-270B455138F5}" type="pres">
      <dgm:prSet presAssocID="{9201A68A-E865-49DF-A59D-75734ECC03A9}" presName="negativeSpace" presStyleCnt="0"/>
      <dgm:spPr/>
    </dgm:pt>
    <dgm:pt modelId="{7F4CA932-53C8-47FD-973C-A5B3F2285FEC}" type="pres">
      <dgm:prSet presAssocID="{9201A68A-E865-49DF-A59D-75734ECC03A9}" presName="childText" presStyleLbl="conFgAcc1" presStyleIdx="2" presStyleCnt="3">
        <dgm:presLayoutVars>
          <dgm:bulletEnabled val="1"/>
        </dgm:presLayoutVars>
      </dgm:prSet>
      <dgm:spPr/>
      <dgm:t>
        <a:bodyPr/>
        <a:lstStyle/>
        <a:p>
          <a:endParaRPr lang="en-US"/>
        </a:p>
      </dgm:t>
    </dgm:pt>
  </dgm:ptLst>
  <dgm:cxnLst>
    <dgm:cxn modelId="{1DAF5A91-CEDA-424E-A35C-4AF99E705B57}" srcId="{7A72055E-4807-47F9-8FF5-4B7163FB5DF1}" destId="{9201A68A-E865-49DF-A59D-75734ECC03A9}" srcOrd="2" destOrd="0" parTransId="{2E9E966C-DD35-472F-89FC-25400439F41F}" sibTransId="{2EB9F2AC-B14B-4A9D-A34E-BDD7FDEA7853}"/>
    <dgm:cxn modelId="{EB72B1E9-7E98-AC4A-9330-3ED4BAD0EC9D}" type="presOf" srcId="{1980B865-E984-4EA6-9A07-8564AC99DB44}" destId="{4871143A-5207-4155-A998-58D8D1CB4887}" srcOrd="0" destOrd="0" presId="urn:microsoft.com/office/officeart/2005/8/layout/list1"/>
    <dgm:cxn modelId="{29EA399A-1FA2-44F9-B6CF-97DD04B09456}" srcId="{7A72055E-4807-47F9-8FF5-4B7163FB5DF1}" destId="{55D5CE27-0096-4E6B-8C10-6C267F079618}" srcOrd="1" destOrd="0" parTransId="{F7BECAF6-5B3C-4A67-B5C9-9C11DC19F099}" sibTransId="{949F6D02-360A-44C8-AE97-120F44C557B7}"/>
    <dgm:cxn modelId="{4FC95050-A700-4FA3-A6DB-00704F6CE3A0}" srcId="{9201A68A-E865-49DF-A59D-75734ECC03A9}" destId="{BF15BDE2-5A99-4779-928A-C475802C158E}" srcOrd="0" destOrd="0" parTransId="{B446132A-42D3-42C0-8478-5A6E51232A25}" sibTransId="{5C15E436-24D6-4FF0-85C3-E3AB62E822EE}"/>
    <dgm:cxn modelId="{040A7AF2-1A74-3248-BA8C-6BF9FBE79FF4}" type="presOf" srcId="{55D5CE27-0096-4E6B-8C10-6C267F079618}" destId="{E8A31E40-6FEC-4A35-9572-6E90B2FBA64B}" srcOrd="1" destOrd="0" presId="urn:microsoft.com/office/officeart/2005/8/layout/list1"/>
    <dgm:cxn modelId="{D70B430D-DF67-894E-8BE5-72685FFBF9F2}" type="presOf" srcId="{BEFA3C95-A1CF-4F32-A56D-5D3C05182563}" destId="{1BC6C03F-4053-4F8D-88E8-F8945BD33869}" srcOrd="0" destOrd="0" presId="urn:microsoft.com/office/officeart/2005/8/layout/list1"/>
    <dgm:cxn modelId="{0E8CD31E-0D03-EB47-B286-3B0CE7F2E409}" type="presOf" srcId="{EFAF9C46-67B9-4013-B248-C871388957B2}" destId="{18744CC2-91C7-4FF3-9942-2F96A7C56E4B}" srcOrd="0" destOrd="0" presId="urn:microsoft.com/office/officeart/2005/8/layout/list1"/>
    <dgm:cxn modelId="{D1BEFE0E-A10A-8045-8A08-6442A6D2E406}" type="presOf" srcId="{EFAF9C46-67B9-4013-B248-C871388957B2}" destId="{CAE2BF60-C436-4891-BCCA-F0979276E901}" srcOrd="1" destOrd="0" presId="urn:microsoft.com/office/officeart/2005/8/layout/list1"/>
    <dgm:cxn modelId="{A8E0197E-3B29-7745-9AC6-1B3CB883D955}" type="presOf" srcId="{5E332534-2A4B-426D-8688-71F943D66F3F}" destId="{1BC6C03F-4053-4F8D-88E8-F8945BD33869}" srcOrd="0" destOrd="1" presId="urn:microsoft.com/office/officeart/2005/8/layout/list1"/>
    <dgm:cxn modelId="{53437F40-41D8-C646-96FB-E5B43D20201F}" type="presOf" srcId="{9201A68A-E865-49DF-A59D-75734ECC03A9}" destId="{E084DAE3-C17A-4256-B047-446557288E98}" srcOrd="1" destOrd="0" presId="urn:microsoft.com/office/officeart/2005/8/layout/list1"/>
    <dgm:cxn modelId="{92AB8AD9-F3CC-B04F-9D1C-D65C874FD186}" type="presOf" srcId="{7A72055E-4807-47F9-8FF5-4B7163FB5DF1}" destId="{D8B0D43A-EBB7-4C64-AB79-BBDB4A5F8854}" srcOrd="0" destOrd="0" presId="urn:microsoft.com/office/officeart/2005/8/layout/list1"/>
    <dgm:cxn modelId="{3D62BBBD-0E01-4BA9-B117-B74E555EB807}" srcId="{EFAF9C46-67B9-4013-B248-C871388957B2}" destId="{BEFA3C95-A1CF-4F32-A56D-5D3C05182563}" srcOrd="0" destOrd="0" parTransId="{4AC45247-E778-404D-89BD-4770C784CEA3}" sibTransId="{E33F9F3D-EBBF-4A55-ACD0-4F9E577566B3}"/>
    <dgm:cxn modelId="{CD5B2CE1-E3E8-4B4C-91BF-088A56BC4EBE}" type="presOf" srcId="{55D5CE27-0096-4E6B-8C10-6C267F079618}" destId="{29D73148-B3EF-49C1-8A6E-B074C41312E2}" srcOrd="0" destOrd="0" presId="urn:microsoft.com/office/officeart/2005/8/layout/list1"/>
    <dgm:cxn modelId="{1D1F399F-1F61-4A16-BA9F-4D58AECFE3BB}" srcId="{EFAF9C46-67B9-4013-B248-C871388957B2}" destId="{5E332534-2A4B-426D-8688-71F943D66F3F}" srcOrd="1" destOrd="0" parTransId="{6D50BD3E-C03F-4331-9823-5B652AB6D0DA}" sibTransId="{B1FC329A-02C6-451D-8462-C6AB626B4651}"/>
    <dgm:cxn modelId="{6CA0A619-944B-430C-834D-3089A9A539A4}" srcId="{7A72055E-4807-47F9-8FF5-4B7163FB5DF1}" destId="{EFAF9C46-67B9-4013-B248-C871388957B2}" srcOrd="0" destOrd="0" parTransId="{B116B1C5-47A3-44BF-B2F5-8A7D9704F25C}" sibTransId="{47B9A76B-EA8D-4C25-9DAE-CDD1B9782D40}"/>
    <dgm:cxn modelId="{F3250318-9355-6949-BE90-3200516A70FA}" type="presOf" srcId="{9201A68A-E865-49DF-A59D-75734ECC03A9}" destId="{DECD4255-22AE-462A-A97E-B611EB397ECA}" srcOrd="0" destOrd="0" presId="urn:microsoft.com/office/officeart/2005/8/layout/list1"/>
    <dgm:cxn modelId="{E43FC514-CEE3-440C-8731-7E006D114CDD}" srcId="{55D5CE27-0096-4E6B-8C10-6C267F079618}" destId="{1980B865-E984-4EA6-9A07-8564AC99DB44}" srcOrd="0" destOrd="0" parTransId="{DF984AA0-6DDE-42D8-A235-05895C6C53CB}" sibTransId="{F3228F53-A55B-4306-A66B-89482598C83F}"/>
    <dgm:cxn modelId="{D1BEACB0-A149-174C-87EB-C3D7C375F74E}" type="presOf" srcId="{BF15BDE2-5A99-4779-928A-C475802C158E}" destId="{7F4CA932-53C8-47FD-973C-A5B3F2285FEC}" srcOrd="0" destOrd="0" presId="urn:microsoft.com/office/officeart/2005/8/layout/list1"/>
    <dgm:cxn modelId="{5AD7F830-ACFB-8349-BE0D-63681AE8583B}" type="presParOf" srcId="{D8B0D43A-EBB7-4C64-AB79-BBDB4A5F8854}" destId="{162AA257-8F53-45BF-9752-9713FECBBA97}" srcOrd="0" destOrd="0" presId="urn:microsoft.com/office/officeart/2005/8/layout/list1"/>
    <dgm:cxn modelId="{AE18FAD2-35D9-774D-890D-22AE13F3DF00}" type="presParOf" srcId="{162AA257-8F53-45BF-9752-9713FECBBA97}" destId="{18744CC2-91C7-4FF3-9942-2F96A7C56E4B}" srcOrd="0" destOrd="0" presId="urn:microsoft.com/office/officeart/2005/8/layout/list1"/>
    <dgm:cxn modelId="{B9073CCC-436A-2944-A5A4-37A401A37021}" type="presParOf" srcId="{162AA257-8F53-45BF-9752-9713FECBBA97}" destId="{CAE2BF60-C436-4891-BCCA-F0979276E901}" srcOrd="1" destOrd="0" presId="urn:microsoft.com/office/officeart/2005/8/layout/list1"/>
    <dgm:cxn modelId="{8B26F765-CF8E-4943-AE2B-BC03AC74C527}" type="presParOf" srcId="{D8B0D43A-EBB7-4C64-AB79-BBDB4A5F8854}" destId="{F0F7549C-9BED-48F0-A61E-9967A7D79C19}" srcOrd="1" destOrd="0" presId="urn:microsoft.com/office/officeart/2005/8/layout/list1"/>
    <dgm:cxn modelId="{4351B8A8-17F3-3F46-8772-4D67DC08E629}" type="presParOf" srcId="{D8B0D43A-EBB7-4C64-AB79-BBDB4A5F8854}" destId="{1BC6C03F-4053-4F8D-88E8-F8945BD33869}" srcOrd="2" destOrd="0" presId="urn:microsoft.com/office/officeart/2005/8/layout/list1"/>
    <dgm:cxn modelId="{219A72DB-F7EE-CC49-A978-98DA46AB7C64}" type="presParOf" srcId="{D8B0D43A-EBB7-4C64-AB79-BBDB4A5F8854}" destId="{6CB1E682-7D80-4B17-AEA5-D5789AFD22C9}" srcOrd="3" destOrd="0" presId="urn:microsoft.com/office/officeart/2005/8/layout/list1"/>
    <dgm:cxn modelId="{8D31DB6F-42A0-8B46-A4CC-B7BF01E33A4B}" type="presParOf" srcId="{D8B0D43A-EBB7-4C64-AB79-BBDB4A5F8854}" destId="{107A4724-087B-4C64-915F-F695B2EA07BF}" srcOrd="4" destOrd="0" presId="urn:microsoft.com/office/officeart/2005/8/layout/list1"/>
    <dgm:cxn modelId="{51981DA7-3BD3-CD40-86C2-E51894E4B7FF}" type="presParOf" srcId="{107A4724-087B-4C64-915F-F695B2EA07BF}" destId="{29D73148-B3EF-49C1-8A6E-B074C41312E2}" srcOrd="0" destOrd="0" presId="urn:microsoft.com/office/officeart/2005/8/layout/list1"/>
    <dgm:cxn modelId="{C66C4221-6076-E74D-8875-A22C066C99B7}" type="presParOf" srcId="{107A4724-087B-4C64-915F-F695B2EA07BF}" destId="{E8A31E40-6FEC-4A35-9572-6E90B2FBA64B}" srcOrd="1" destOrd="0" presId="urn:microsoft.com/office/officeart/2005/8/layout/list1"/>
    <dgm:cxn modelId="{8E675535-36BB-924C-9BE4-8797A1C8CEDA}" type="presParOf" srcId="{D8B0D43A-EBB7-4C64-AB79-BBDB4A5F8854}" destId="{68D0346A-9A0A-40A8-B58F-D21DDF573EA5}" srcOrd="5" destOrd="0" presId="urn:microsoft.com/office/officeart/2005/8/layout/list1"/>
    <dgm:cxn modelId="{93821E34-7AAC-C849-9D7D-C3768B0A7EBC}" type="presParOf" srcId="{D8B0D43A-EBB7-4C64-AB79-BBDB4A5F8854}" destId="{4871143A-5207-4155-A998-58D8D1CB4887}" srcOrd="6" destOrd="0" presId="urn:microsoft.com/office/officeart/2005/8/layout/list1"/>
    <dgm:cxn modelId="{F12B8054-0F50-654E-A05B-08F9281015A1}" type="presParOf" srcId="{D8B0D43A-EBB7-4C64-AB79-BBDB4A5F8854}" destId="{4070A052-C030-41BD-A01E-D7345503D57F}" srcOrd="7" destOrd="0" presId="urn:microsoft.com/office/officeart/2005/8/layout/list1"/>
    <dgm:cxn modelId="{E9306982-91D0-5E4B-AC65-8CCBEC8FF279}" type="presParOf" srcId="{D8B0D43A-EBB7-4C64-AB79-BBDB4A5F8854}" destId="{B51A0389-A018-4312-BBF9-975A912C61C8}" srcOrd="8" destOrd="0" presId="urn:microsoft.com/office/officeart/2005/8/layout/list1"/>
    <dgm:cxn modelId="{6AAADC19-4B5D-1D4F-848C-CBF9D314D6D7}" type="presParOf" srcId="{B51A0389-A018-4312-BBF9-975A912C61C8}" destId="{DECD4255-22AE-462A-A97E-B611EB397ECA}" srcOrd="0" destOrd="0" presId="urn:microsoft.com/office/officeart/2005/8/layout/list1"/>
    <dgm:cxn modelId="{ADD7823B-8C43-A149-8765-1D37360A2821}" type="presParOf" srcId="{B51A0389-A018-4312-BBF9-975A912C61C8}" destId="{E084DAE3-C17A-4256-B047-446557288E98}" srcOrd="1" destOrd="0" presId="urn:microsoft.com/office/officeart/2005/8/layout/list1"/>
    <dgm:cxn modelId="{4F9B3F61-2C78-5943-8BA6-8200724D99D4}" type="presParOf" srcId="{D8B0D43A-EBB7-4C64-AB79-BBDB4A5F8854}" destId="{26432CA3-344E-4A81-815C-270B455138F5}" srcOrd="9" destOrd="0" presId="urn:microsoft.com/office/officeart/2005/8/layout/list1"/>
    <dgm:cxn modelId="{AB67D8B4-7E0A-E74D-8BAE-CCD96995E0F2}" type="presParOf" srcId="{D8B0D43A-EBB7-4C64-AB79-BBDB4A5F8854}" destId="{7F4CA932-53C8-47FD-973C-A5B3F2285FE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Ward Bel</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Windows 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6C03F-4053-4F8D-88E8-F8945BD33869}">
      <dsp:nvSpPr>
        <dsp:cNvPr id="0" name=""/>
        <dsp:cNvSpPr/>
      </dsp:nvSpPr>
      <dsp:spPr>
        <a:xfrm>
          <a:off x="0" y="403309"/>
          <a:ext cx="10883766" cy="176085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0" kern="1200" dirty="0">
              <a:latin typeface="Segoe UI" panose="020B0502040204020203" pitchFamily="34" charset="0"/>
              <a:cs typeface="Segoe UI" panose="020B0502040204020203" pitchFamily="34" charset="0"/>
            </a:rPr>
            <a:t> Complete the survey for a chance to win Beats by Dre Headphones</a:t>
          </a:r>
          <a:endParaRPr lang="en-US" sz="2200" kern="1200" dirty="0">
            <a:latin typeface="Segoe UI" panose="020B0502040204020203" pitchFamily="34" charset="0"/>
            <a:cs typeface="Segoe UI" panose="020B0502040204020203" pitchFamily="34" charset="0"/>
          </a:endParaRPr>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1" kern="1200" dirty="0">
              <a:latin typeface="Segoe UI" panose="020B0502040204020203" pitchFamily="34" charset="0"/>
              <a:cs typeface="Segoe UI" panose="020B0502040204020203" pitchFamily="34" charset="0"/>
            </a:rPr>
            <a:t> Microsoft Azure Essentials </a:t>
          </a:r>
          <a:r>
            <a:rPr lang="en-US" sz="2200" kern="1200" dirty="0">
              <a:latin typeface="Segoe UI" panose="020B0502040204020203" pitchFamily="34" charset="0"/>
              <a:cs typeface="Segoe UI" panose="020B0502040204020203" pitchFamily="34" charset="0"/>
            </a:rPr>
            <a:t>book giveaway for survey completion while     supplies last</a:t>
          </a:r>
          <a:r>
            <a:rPr lang="en-US" sz="2000" kern="1200" dirty="0">
              <a:latin typeface="Segoe UI" panose="020B0502040204020203" pitchFamily="34" charset="0"/>
              <a:cs typeface="Segoe UI" panose="020B0502040204020203" pitchFamily="34" charset="0"/>
            </a:rPr>
            <a:t>	</a:t>
          </a:r>
          <a:endParaRPr lang="en-US" sz="2200" kern="1200" dirty="0">
            <a:latin typeface="Segoe UI" panose="020B0502040204020203" pitchFamily="34" charset="0"/>
            <a:cs typeface="Segoe UI" panose="020B0502040204020203" pitchFamily="34" charset="0"/>
          </a:endParaRPr>
        </a:p>
      </dsp:txBody>
      <dsp:txXfrm>
        <a:off x="0" y="403309"/>
        <a:ext cx="10883766" cy="1760850"/>
      </dsp:txXfrm>
    </dsp:sp>
    <dsp:sp modelId="{CAE2BF60-C436-4891-BCCA-F0979276E901}">
      <dsp:nvSpPr>
        <dsp:cNvPr id="0" name=""/>
        <dsp:cNvSpPr/>
      </dsp:nvSpPr>
      <dsp:spPr>
        <a:xfrm>
          <a:off x="544188" y="19549"/>
          <a:ext cx="8494626" cy="7675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977900">
            <a:lnSpc>
              <a:spcPct val="90000"/>
            </a:lnSpc>
            <a:spcBef>
              <a:spcPct val="0"/>
            </a:spcBef>
            <a:spcAft>
              <a:spcPct val="35000"/>
            </a:spcAft>
          </a:pPr>
          <a:r>
            <a:rPr lang="en-US" sz="2200" kern="1200" dirty="0">
              <a:latin typeface="Segoe UI" panose="020B0502040204020203" pitchFamily="34" charset="0"/>
              <a:cs typeface="Segoe UI" panose="020B0502040204020203" pitchFamily="34" charset="0"/>
            </a:rPr>
            <a:t>Survey </a:t>
          </a:r>
          <a:r>
            <a:rPr lang="en-US" sz="2200" kern="1200" dirty="0">
              <a:latin typeface="Segoe UI" panose="020B0502040204020203" pitchFamily="34" charset="0"/>
              <a:cs typeface="Segoe UI" panose="020B0502040204020203" pitchFamily="34" charset="0"/>
              <a:sym typeface="Wingdings" panose="05000000000000000000" pitchFamily="2" charset="2"/>
            </a:rPr>
            <a:t> aka.ms/SVCC</a:t>
          </a:r>
          <a:endParaRPr lang="en-US" sz="2200" kern="1200" dirty="0">
            <a:latin typeface="Segoe UI" panose="020B0502040204020203" pitchFamily="34" charset="0"/>
            <a:cs typeface="Segoe UI" panose="020B0502040204020203" pitchFamily="34" charset="0"/>
          </a:endParaRPr>
        </a:p>
      </dsp:txBody>
      <dsp:txXfrm>
        <a:off x="581655" y="57016"/>
        <a:ext cx="8419692" cy="692586"/>
      </dsp:txXfrm>
    </dsp:sp>
    <dsp:sp modelId="{4871143A-5207-4155-A998-58D8D1CB4887}">
      <dsp:nvSpPr>
        <dsp:cNvPr id="0" name=""/>
        <dsp:cNvSpPr/>
      </dsp:nvSpPr>
      <dsp:spPr>
        <a:xfrm>
          <a:off x="0" y="268832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7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Segoe UI" panose="020B0502040204020203" pitchFamily="34" charset="0"/>
              <a:cs typeface="Segoe UI" panose="020B0502040204020203" pitchFamily="34" charset="0"/>
            </a:rPr>
            <a:t>Connect with our speakers</a:t>
          </a:r>
        </a:p>
      </dsp:txBody>
      <dsp:txXfrm>
        <a:off x="0" y="2688320"/>
        <a:ext cx="10883766" cy="1023750"/>
      </dsp:txXfrm>
    </dsp:sp>
    <dsp:sp modelId="{E8A31E40-6FEC-4A35-9572-6E90B2FBA64B}">
      <dsp:nvSpPr>
        <dsp:cNvPr id="0" name=""/>
        <dsp:cNvSpPr/>
      </dsp:nvSpPr>
      <dsp:spPr>
        <a:xfrm>
          <a:off x="544188" y="2304560"/>
          <a:ext cx="7618636" cy="767520"/>
        </a:xfrm>
        <a:prstGeom prst="roundRect">
          <a:avLst/>
        </a:prstGeom>
        <a:solidFill>
          <a:schemeClr val="accent5">
            <a:hueOff val="0"/>
            <a:satOff val="0"/>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Visit our booth</a:t>
          </a:r>
        </a:p>
      </dsp:txBody>
      <dsp:txXfrm>
        <a:off x="581655" y="2342027"/>
        <a:ext cx="7543702" cy="692586"/>
      </dsp:txXfrm>
    </dsp:sp>
    <dsp:sp modelId="{7F4CA932-53C8-47FD-973C-A5B3F2285FEC}">
      <dsp:nvSpPr>
        <dsp:cNvPr id="0" name=""/>
        <dsp:cNvSpPr/>
      </dsp:nvSpPr>
      <dsp:spPr>
        <a:xfrm>
          <a:off x="0" y="423623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1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Fill out a session card to enter a raffle for a Ricoh Theta 360 camera</a:t>
          </a:r>
        </a:p>
      </dsp:txBody>
      <dsp:txXfrm>
        <a:off x="0" y="4236230"/>
        <a:ext cx="10883766" cy="1023750"/>
      </dsp:txXfrm>
    </dsp:sp>
    <dsp:sp modelId="{E084DAE3-C17A-4256-B047-446557288E98}">
      <dsp:nvSpPr>
        <dsp:cNvPr id="0" name=""/>
        <dsp:cNvSpPr/>
      </dsp:nvSpPr>
      <dsp:spPr>
        <a:xfrm>
          <a:off x="539579" y="3868112"/>
          <a:ext cx="7618636" cy="767520"/>
        </a:xfrm>
        <a:prstGeom prst="roundRect">
          <a:avLst/>
        </a:prstGeom>
        <a:solidFill>
          <a:schemeClr val="accent5">
            <a:hueOff val="0"/>
            <a:satOff val="0"/>
            <a:lumOff val="1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Submit Your Session Cards</a:t>
          </a:r>
        </a:p>
      </dsp:txBody>
      <dsp:txXfrm>
        <a:off x="577046" y="3905579"/>
        <a:ext cx="7543702" cy="69258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5549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813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3628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this transformation important? Let’s take a look at the next few</a:t>
            </a:r>
            <a:r>
              <a:rPr lang="en-US" sz="1200" kern="1200" baseline="0" dirty="0">
                <a:solidFill>
                  <a:schemeClr val="tx1"/>
                </a:solidFill>
                <a:effectLst/>
                <a:latin typeface="+mn-lt"/>
                <a:ea typeface="+mn-ea"/>
                <a:cs typeface="+mn-cs"/>
              </a:rPr>
              <a:t> years before us…</a:t>
            </a: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the average age of a S&amp;P 500 corporation is expected to be 12 years old. Compare that to the S&amp;P 500 in 1960 when the average age was 60 years old.**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the year 2025, at least 60 percent of computing will be cloud-based, due to “everything-as-a-service” shifting fundamental changes in the IT industry.***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digital transformation, mobility is</a:t>
            </a:r>
            <a:r>
              <a:rPr lang="en-US" sz="1200" kern="1200" baseline="0" dirty="0">
                <a:solidFill>
                  <a:schemeClr val="tx1"/>
                </a:solidFill>
                <a:effectLst/>
                <a:latin typeface="+mn-lt"/>
                <a:ea typeface="+mn-ea"/>
                <a:cs typeface="+mn-cs"/>
              </a:rPr>
              <a:t> the universal catalyst and cloud is the great enabler.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are you planning for digital transformation? Do you have the right people and the right technology in place to build your digital vision?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***http://www.emersonnetworkpower.com/en-US/Latest-Thinking/Data-Center-2025/Documents/002401_DataCenter2025Report_HR_INTERACTIVE.PDF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9/29/16 11:30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7131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5844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93107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emf"/></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e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jp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jp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0.xml"/><Relationship Id="rId2" Type="http://schemas.openxmlformats.org/officeDocument/2006/relationships/image" Target="../media/image23.jpe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26.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27.jp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28.jp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29.jpg"/></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0.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2.jpe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2.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4.jp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5.jp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0.xml"/><Relationship Id="rId2" Type="http://schemas.openxmlformats.org/officeDocument/2006/relationships/image" Target="../media/image36.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7.jp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05736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2359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50186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5804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36039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72047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494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100464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9603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188086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352540" y="295729"/>
            <a:ext cx="838199" cy="767687"/>
          </a:xfrm>
          <a:prstGeom prst="rect">
            <a:avLst/>
          </a:prstGeom>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60772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31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511405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0711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358251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95948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40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4734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92812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70018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30.xml"/><Relationship Id="rId21" Type="http://schemas.openxmlformats.org/officeDocument/2006/relationships/slideLayout" Target="../slideLayouts/slideLayout231.xml"/><Relationship Id="rId22" Type="http://schemas.openxmlformats.org/officeDocument/2006/relationships/slideLayout" Target="../slideLayouts/slideLayout232.xml"/><Relationship Id="rId23" Type="http://schemas.openxmlformats.org/officeDocument/2006/relationships/slideLayout" Target="../slideLayouts/slideLayout233.xml"/><Relationship Id="rId24" Type="http://schemas.openxmlformats.org/officeDocument/2006/relationships/slideLayout" Target="../slideLayouts/slideLayout234.xml"/><Relationship Id="rId25" Type="http://schemas.openxmlformats.org/officeDocument/2006/relationships/slideLayout" Target="../slideLayouts/slideLayout235.xml"/><Relationship Id="rId26" Type="http://schemas.openxmlformats.org/officeDocument/2006/relationships/slideLayout" Target="../slideLayouts/slideLayout236.xml"/><Relationship Id="rId27" Type="http://schemas.openxmlformats.org/officeDocument/2006/relationships/slideLayout" Target="../slideLayouts/slideLayout237.xml"/><Relationship Id="rId28" Type="http://schemas.openxmlformats.org/officeDocument/2006/relationships/slideLayout" Target="../slideLayouts/slideLayout238.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2" Type="http://schemas.openxmlformats.org/officeDocument/2006/relationships/slideLayout" Target="../slideLayouts/slideLayout212.xml"/><Relationship Id="rId3" Type="http://schemas.openxmlformats.org/officeDocument/2006/relationships/slideLayout" Target="../slideLayouts/slideLayout213.xml"/><Relationship Id="rId4" Type="http://schemas.openxmlformats.org/officeDocument/2006/relationships/slideLayout" Target="../slideLayouts/slideLayout214.xml"/><Relationship Id="rId5" Type="http://schemas.openxmlformats.org/officeDocument/2006/relationships/slideLayout" Target="../slideLayouts/slideLayout215.xml"/><Relationship Id="rId30" Type="http://schemas.openxmlformats.org/officeDocument/2006/relationships/slideLayout" Target="../slideLayouts/slideLayout240.xml"/><Relationship Id="rId31" Type="http://schemas.openxmlformats.org/officeDocument/2006/relationships/slideLayout" Target="../slideLayouts/slideLayout241.xml"/><Relationship Id="rId32" Type="http://schemas.openxmlformats.org/officeDocument/2006/relationships/slideLayout" Target="../slideLayouts/slideLayout242.xml"/><Relationship Id="rId9" Type="http://schemas.openxmlformats.org/officeDocument/2006/relationships/slideLayout" Target="../slideLayouts/slideLayout219.xml"/><Relationship Id="rId6" Type="http://schemas.openxmlformats.org/officeDocument/2006/relationships/slideLayout" Target="../slideLayouts/slideLayout216.xml"/><Relationship Id="rId7" Type="http://schemas.openxmlformats.org/officeDocument/2006/relationships/slideLayout" Target="../slideLayouts/slideLayout217.xml"/><Relationship Id="rId8" Type="http://schemas.openxmlformats.org/officeDocument/2006/relationships/slideLayout" Target="../slideLayouts/slideLayout218.xml"/><Relationship Id="rId33" Type="http://schemas.openxmlformats.org/officeDocument/2006/relationships/slideLayout" Target="../slideLayouts/slideLayout243.xml"/><Relationship Id="rId34" Type="http://schemas.openxmlformats.org/officeDocument/2006/relationships/slideLayout" Target="../slideLayouts/slideLayout244.xml"/><Relationship Id="rId35" Type="http://schemas.openxmlformats.org/officeDocument/2006/relationships/slideLayout" Target="../slideLayouts/slideLayout245.xml"/><Relationship Id="rId36" Type="http://schemas.openxmlformats.org/officeDocument/2006/relationships/slideLayout" Target="../slideLayouts/slideLayout246.xml"/><Relationship Id="rId10" Type="http://schemas.openxmlformats.org/officeDocument/2006/relationships/slideLayout" Target="../slideLayouts/slideLayout220.xml"/><Relationship Id="rId11" Type="http://schemas.openxmlformats.org/officeDocument/2006/relationships/slideLayout" Target="../slideLayouts/slideLayout221.xml"/><Relationship Id="rId12" Type="http://schemas.openxmlformats.org/officeDocument/2006/relationships/slideLayout" Target="../slideLayouts/slideLayout222.xml"/><Relationship Id="rId13" Type="http://schemas.openxmlformats.org/officeDocument/2006/relationships/slideLayout" Target="../slideLayouts/slideLayout223.xml"/><Relationship Id="rId14" Type="http://schemas.openxmlformats.org/officeDocument/2006/relationships/slideLayout" Target="../slideLayouts/slideLayout224.xml"/><Relationship Id="rId15" Type="http://schemas.openxmlformats.org/officeDocument/2006/relationships/slideLayout" Target="../slideLayouts/slideLayout225.xml"/><Relationship Id="rId16" Type="http://schemas.openxmlformats.org/officeDocument/2006/relationships/slideLayout" Target="../slideLayouts/slideLayout226.xml"/><Relationship Id="rId17" Type="http://schemas.openxmlformats.org/officeDocument/2006/relationships/slideLayout" Target="../slideLayouts/slideLayout227.xml"/><Relationship Id="rId18" Type="http://schemas.openxmlformats.org/officeDocument/2006/relationships/slideLayout" Target="../slideLayouts/slideLayout228.xml"/><Relationship Id="rId19" Type="http://schemas.openxmlformats.org/officeDocument/2006/relationships/slideLayout" Target="../slideLayouts/slideLayout229.xml"/><Relationship Id="rId37" Type="http://schemas.openxmlformats.org/officeDocument/2006/relationships/slideLayout" Target="../slideLayouts/slideLayout247.xml"/><Relationship Id="rId38" Type="http://schemas.openxmlformats.org/officeDocument/2006/relationships/slideLayout" Target="../slideLayouts/slideLayout248.xml"/><Relationship Id="rId39" Type="http://schemas.openxmlformats.org/officeDocument/2006/relationships/slideLayout" Target="../slideLayouts/slideLayout249.xml"/><Relationship Id="rId40"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30" Type="http://schemas.openxmlformats.org/officeDocument/2006/relationships/slideLayout" Target="../slideLayouts/slideLayout44.xml"/><Relationship Id="rId31" Type="http://schemas.openxmlformats.org/officeDocument/2006/relationships/slideLayout" Target="../slideLayouts/slideLayout45.xml"/><Relationship Id="rId32" Type="http://schemas.openxmlformats.org/officeDocument/2006/relationships/slideLayout" Target="../slideLayouts/slideLayout46.xml"/><Relationship Id="rId9" Type="http://schemas.openxmlformats.org/officeDocument/2006/relationships/slideLayout" Target="../slideLayouts/slideLayout23.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3"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theme" Target="../theme/theme3.xml"/><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theme" Target="../theme/theme4.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8.xml"/><Relationship Id="rId21" Type="http://schemas.openxmlformats.org/officeDocument/2006/relationships/slideLayout" Target="../slideLayouts/slideLayout89.xml"/><Relationship Id="rId22" Type="http://schemas.openxmlformats.org/officeDocument/2006/relationships/slideLayout" Target="../slideLayouts/slideLayout90.xml"/><Relationship Id="rId23" Type="http://schemas.openxmlformats.org/officeDocument/2006/relationships/slideLayout" Target="../slideLayouts/slideLayout91.xml"/><Relationship Id="rId24" Type="http://schemas.openxmlformats.org/officeDocument/2006/relationships/slideLayout" Target="../slideLayouts/slideLayout92.xml"/><Relationship Id="rId25" Type="http://schemas.openxmlformats.org/officeDocument/2006/relationships/slideLayout" Target="../slideLayouts/slideLayout93.xml"/><Relationship Id="rId26" Type="http://schemas.openxmlformats.org/officeDocument/2006/relationships/slideLayout" Target="../slideLayouts/slideLayout94.xml"/><Relationship Id="rId27" Type="http://schemas.openxmlformats.org/officeDocument/2006/relationships/slideLayout" Target="../slideLayouts/slideLayout95.xml"/><Relationship Id="rId28" Type="http://schemas.openxmlformats.org/officeDocument/2006/relationships/slideLayout" Target="../slideLayouts/slideLayout96.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30" Type="http://schemas.openxmlformats.org/officeDocument/2006/relationships/slideLayout" Target="../slideLayouts/slideLayout98.xml"/><Relationship Id="rId31" Type="http://schemas.openxmlformats.org/officeDocument/2006/relationships/slideLayout" Target="../slideLayouts/slideLayout99.xml"/><Relationship Id="rId32" Type="http://schemas.openxmlformats.org/officeDocument/2006/relationships/slideLayout" Target="../slideLayouts/slideLayout100.xml"/><Relationship Id="rId9" Type="http://schemas.openxmlformats.org/officeDocument/2006/relationships/slideLayout" Target="../slideLayouts/slideLayout77.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3" Type="http://schemas.openxmlformats.org/officeDocument/2006/relationships/theme" Target="../theme/theme5.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Relationship Id="rId17" Type="http://schemas.openxmlformats.org/officeDocument/2006/relationships/slideLayout" Target="../slideLayouts/slideLayout85.xml"/><Relationship Id="rId18" Type="http://schemas.openxmlformats.org/officeDocument/2006/relationships/slideLayout" Target="../slideLayouts/slideLayout86.xml"/><Relationship Id="rId19"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slideLayout" Target="../slideLayouts/slideLayout121.xml"/><Relationship Id="rId22" Type="http://schemas.openxmlformats.org/officeDocument/2006/relationships/slideLayout" Target="../slideLayouts/slideLayout122.xml"/><Relationship Id="rId23" Type="http://schemas.openxmlformats.org/officeDocument/2006/relationships/slideLayout" Target="../slideLayouts/slideLayout123.xml"/><Relationship Id="rId24" Type="http://schemas.openxmlformats.org/officeDocument/2006/relationships/slideLayout" Target="../slideLayouts/slideLayout124.xml"/><Relationship Id="rId25" Type="http://schemas.openxmlformats.org/officeDocument/2006/relationships/slideLayout" Target="../slideLayouts/slideLayout125.xml"/><Relationship Id="rId26" Type="http://schemas.openxmlformats.org/officeDocument/2006/relationships/slideLayout" Target="../slideLayouts/slideLayout126.xml"/><Relationship Id="rId27" Type="http://schemas.openxmlformats.org/officeDocument/2006/relationships/slideLayout" Target="../slideLayouts/slideLayout127.xml"/><Relationship Id="rId28" Type="http://schemas.openxmlformats.org/officeDocument/2006/relationships/slideLayout" Target="../slideLayouts/slideLayout128.xml"/><Relationship Id="rId29" Type="http://schemas.openxmlformats.org/officeDocument/2006/relationships/slideLayout" Target="../slideLayouts/slideLayout129.xml"/><Relationship Id="rId30" Type="http://schemas.openxmlformats.org/officeDocument/2006/relationships/theme" Target="../theme/theme6.xml"/><Relationship Id="rId31" Type="http://schemas.openxmlformats.org/officeDocument/2006/relationships/image" Target="../media/image9.png"/><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40.xml"/><Relationship Id="rId12" Type="http://schemas.openxmlformats.org/officeDocument/2006/relationships/theme" Target="../theme/theme7.xml"/><Relationship Id="rId13" Type="http://schemas.openxmlformats.org/officeDocument/2006/relationships/image" Target="../media/image9.png"/><Relationship Id="rId1" Type="http://schemas.openxmlformats.org/officeDocument/2006/relationships/slideLayout" Target="../slideLayouts/slideLayout130.xml"/><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9.xml"/><Relationship Id="rId20" Type="http://schemas.openxmlformats.org/officeDocument/2006/relationships/slideLayout" Target="../slideLayouts/slideLayout160.xml"/><Relationship Id="rId21" Type="http://schemas.openxmlformats.org/officeDocument/2006/relationships/slideLayout" Target="../slideLayouts/slideLayout161.xml"/><Relationship Id="rId22" Type="http://schemas.openxmlformats.org/officeDocument/2006/relationships/slideLayout" Target="../slideLayouts/slideLayout162.xml"/><Relationship Id="rId23" Type="http://schemas.openxmlformats.org/officeDocument/2006/relationships/slideLayout" Target="../slideLayouts/slideLayout163.xml"/><Relationship Id="rId24" Type="http://schemas.openxmlformats.org/officeDocument/2006/relationships/slideLayout" Target="../slideLayouts/slideLayout164.xml"/><Relationship Id="rId25" Type="http://schemas.openxmlformats.org/officeDocument/2006/relationships/slideLayout" Target="../slideLayouts/slideLayout165.xml"/><Relationship Id="rId26" Type="http://schemas.openxmlformats.org/officeDocument/2006/relationships/slideLayout" Target="../slideLayouts/slideLayout166.xml"/><Relationship Id="rId27" Type="http://schemas.openxmlformats.org/officeDocument/2006/relationships/slideLayout" Target="../slideLayouts/slideLayout167.xml"/><Relationship Id="rId28" Type="http://schemas.openxmlformats.org/officeDocument/2006/relationships/slideLayout" Target="../slideLayouts/slideLayout168.xml"/><Relationship Id="rId29" Type="http://schemas.openxmlformats.org/officeDocument/2006/relationships/slideLayout" Target="../slideLayouts/slideLayout169.xml"/><Relationship Id="rId30" Type="http://schemas.openxmlformats.org/officeDocument/2006/relationships/slideLayout" Target="../slideLayouts/slideLayout170.xml"/><Relationship Id="rId31" Type="http://schemas.openxmlformats.org/officeDocument/2006/relationships/theme" Target="../theme/theme8.xml"/><Relationship Id="rId10" Type="http://schemas.openxmlformats.org/officeDocument/2006/relationships/slideLayout" Target="../slideLayouts/slideLayout150.xml"/><Relationship Id="rId11" Type="http://schemas.openxmlformats.org/officeDocument/2006/relationships/slideLayout" Target="../slideLayouts/slideLayout151.xml"/><Relationship Id="rId12" Type="http://schemas.openxmlformats.org/officeDocument/2006/relationships/slideLayout" Target="../slideLayouts/slideLayout152.xml"/><Relationship Id="rId13" Type="http://schemas.openxmlformats.org/officeDocument/2006/relationships/slideLayout" Target="../slideLayouts/slideLayout153.xml"/><Relationship Id="rId14" Type="http://schemas.openxmlformats.org/officeDocument/2006/relationships/slideLayout" Target="../slideLayouts/slideLayout154.xml"/><Relationship Id="rId15" Type="http://schemas.openxmlformats.org/officeDocument/2006/relationships/slideLayout" Target="../slideLayouts/slideLayout155.xml"/><Relationship Id="rId16" Type="http://schemas.openxmlformats.org/officeDocument/2006/relationships/slideLayout" Target="../slideLayouts/slideLayout156.xml"/><Relationship Id="rId17" Type="http://schemas.openxmlformats.org/officeDocument/2006/relationships/slideLayout" Target="../slideLayouts/slideLayout157.xml"/><Relationship Id="rId18" Type="http://schemas.openxmlformats.org/officeDocument/2006/relationships/slideLayout" Target="../slideLayouts/slideLayout158.xml"/><Relationship Id="rId19" Type="http://schemas.openxmlformats.org/officeDocument/2006/relationships/slideLayout" Target="../slideLayouts/slideLayout159.xml"/><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90.xml"/><Relationship Id="rId21" Type="http://schemas.openxmlformats.org/officeDocument/2006/relationships/slideLayout" Target="../slideLayouts/slideLayout191.xml"/><Relationship Id="rId22" Type="http://schemas.openxmlformats.org/officeDocument/2006/relationships/slideLayout" Target="../slideLayouts/slideLayout192.xml"/><Relationship Id="rId23" Type="http://schemas.openxmlformats.org/officeDocument/2006/relationships/slideLayout" Target="../slideLayouts/slideLayout193.xml"/><Relationship Id="rId24" Type="http://schemas.openxmlformats.org/officeDocument/2006/relationships/slideLayout" Target="../slideLayouts/slideLayout194.xml"/><Relationship Id="rId25" Type="http://schemas.openxmlformats.org/officeDocument/2006/relationships/slideLayout" Target="../slideLayouts/slideLayout195.xml"/><Relationship Id="rId26" Type="http://schemas.openxmlformats.org/officeDocument/2006/relationships/slideLayout" Target="../slideLayouts/slideLayout196.xml"/><Relationship Id="rId27" Type="http://schemas.openxmlformats.org/officeDocument/2006/relationships/slideLayout" Target="../slideLayouts/slideLayout197.xml"/><Relationship Id="rId28" Type="http://schemas.openxmlformats.org/officeDocument/2006/relationships/slideLayout" Target="../slideLayouts/slideLayout198.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5" Type="http://schemas.openxmlformats.org/officeDocument/2006/relationships/slideLayout" Target="../slideLayouts/slideLayout175.xml"/><Relationship Id="rId30" Type="http://schemas.openxmlformats.org/officeDocument/2006/relationships/slideLayout" Target="../slideLayouts/slideLayout200.xml"/><Relationship Id="rId31" Type="http://schemas.openxmlformats.org/officeDocument/2006/relationships/slideLayout" Target="../slideLayouts/slideLayout201.xml"/><Relationship Id="rId32" Type="http://schemas.openxmlformats.org/officeDocument/2006/relationships/slideLayout" Target="../slideLayouts/slideLayout202.xml"/><Relationship Id="rId9" Type="http://schemas.openxmlformats.org/officeDocument/2006/relationships/slideLayout" Target="../slideLayouts/slideLayout179.xml"/><Relationship Id="rId6" Type="http://schemas.openxmlformats.org/officeDocument/2006/relationships/slideLayout" Target="../slideLayouts/slideLayout176.xml"/><Relationship Id="rId7" Type="http://schemas.openxmlformats.org/officeDocument/2006/relationships/slideLayout" Target="../slideLayouts/slideLayout177.xml"/><Relationship Id="rId8" Type="http://schemas.openxmlformats.org/officeDocument/2006/relationships/slideLayout" Target="../slideLayouts/slideLayout178.xml"/><Relationship Id="rId33" Type="http://schemas.openxmlformats.org/officeDocument/2006/relationships/slideLayout" Target="../slideLayouts/slideLayout203.xml"/><Relationship Id="rId34" Type="http://schemas.openxmlformats.org/officeDocument/2006/relationships/slideLayout" Target="../slideLayouts/slideLayout204.xml"/><Relationship Id="rId35" Type="http://schemas.openxmlformats.org/officeDocument/2006/relationships/slideLayout" Target="../slideLayouts/slideLayout205.xml"/><Relationship Id="rId36" Type="http://schemas.openxmlformats.org/officeDocument/2006/relationships/slideLayout" Target="../slideLayouts/slideLayout206.xml"/><Relationship Id="rId10" Type="http://schemas.openxmlformats.org/officeDocument/2006/relationships/slideLayout" Target="../slideLayouts/slideLayout180.xml"/><Relationship Id="rId11" Type="http://schemas.openxmlformats.org/officeDocument/2006/relationships/slideLayout" Target="../slideLayouts/slideLayout181.xml"/><Relationship Id="rId12" Type="http://schemas.openxmlformats.org/officeDocument/2006/relationships/slideLayout" Target="../slideLayouts/slideLayout182.xml"/><Relationship Id="rId13" Type="http://schemas.openxmlformats.org/officeDocument/2006/relationships/slideLayout" Target="../slideLayouts/slideLayout183.xml"/><Relationship Id="rId14" Type="http://schemas.openxmlformats.org/officeDocument/2006/relationships/slideLayout" Target="../slideLayouts/slideLayout184.xml"/><Relationship Id="rId15" Type="http://schemas.openxmlformats.org/officeDocument/2006/relationships/slideLayout" Target="../slideLayouts/slideLayout185.xml"/><Relationship Id="rId16" Type="http://schemas.openxmlformats.org/officeDocument/2006/relationships/slideLayout" Target="../slideLayouts/slideLayout186.xml"/><Relationship Id="rId17" Type="http://schemas.openxmlformats.org/officeDocument/2006/relationships/slideLayout" Target="../slideLayouts/slideLayout187.xml"/><Relationship Id="rId18" Type="http://schemas.openxmlformats.org/officeDocument/2006/relationships/slideLayout" Target="../slideLayouts/slideLayout188.xml"/><Relationship Id="rId19" Type="http://schemas.openxmlformats.org/officeDocument/2006/relationships/slideLayout" Target="../slideLayouts/slideLayout189.xml"/><Relationship Id="rId37" Type="http://schemas.openxmlformats.org/officeDocument/2006/relationships/slideLayout" Target="../slideLayouts/slideLayout207.xml"/><Relationship Id="rId38" Type="http://schemas.openxmlformats.org/officeDocument/2006/relationships/slideLayout" Target="../slideLayouts/slideLayout208.xml"/><Relationship Id="rId39" Type="http://schemas.openxmlformats.org/officeDocument/2006/relationships/slideLayout" Target="../slideLayouts/slideLayout209.xml"/><Relationship Id="rId40" Type="http://schemas.openxmlformats.org/officeDocument/2006/relationships/slideLayout" Target="../slideLayouts/slideLayout210.xml"/><Relationship Id="rId4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4" r:id="rId38"/>
    <p:sldLayoutId id="2147483977"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966" r:id="rId30"/>
    <p:sldLayoutId id="2147483967" r:id="rId31"/>
    <p:sldLayoutId id="2147483968"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 id="2147483928" r:id="rId7"/>
    <p:sldLayoutId id="2147483929" r:id="rId8"/>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969" r:id="rId12"/>
    <p:sldLayoutId id="2147483970" r:id="rId13"/>
    <p:sldLayoutId id="2147483971" r:id="rId14"/>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972" r:id="rId30"/>
    <p:sldLayoutId id="2147483973" r:id="rId31"/>
    <p:sldLayoutId id="2147483974" r:id="rId32"/>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921" r:id="rId21"/>
    <p:sldLayoutId id="2147483762" r:id="rId22"/>
    <p:sldLayoutId id="2147483763" r:id="rId23"/>
    <p:sldLayoutId id="2147483764" r:id="rId24"/>
    <p:sldLayoutId id="2147483765" r:id="rId25"/>
    <p:sldLayoutId id="2147483766" r:id="rId26"/>
    <p:sldLayoutId id="2147483767" r:id="rId27"/>
    <p:sldLayoutId id="2147483768" r:id="rId28"/>
    <p:sldLayoutId id="2147483770" r:id="rId29"/>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922" r:id="rId28"/>
    <p:sldLayoutId id="2147483925" r:id="rId29"/>
    <p:sldLayoutId id="2147483926" r:id="rId30"/>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 id="2147483923" r:id="rId38"/>
    <p:sldLayoutId id="2147483975" r:id="rId39"/>
    <p:sldLayoutId id="2147483976" r:id="rId40"/>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29.xml"/><Relationship Id="rId2"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hyperlink" Target="https://github.com/jldeen/SVCC-BashW10" TargetMode="External"/><Relationship Id="rId3" Type="http://schemas.openxmlformats.org/officeDocument/2006/relationships/hyperlink" Target="http://jessicadeen.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34.xml"/><Relationship Id="rId2"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34.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notesSlide" Target="../notesSlides/notesSlide1.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48.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Bash on Windows 10</a:t>
            </a:r>
            <a:br>
              <a:rPr lang="en-US" sz="5400" dirty="0"/>
            </a:br>
            <a:r>
              <a:rPr lang="en-US" sz="5400" dirty="0"/>
              <a:t/>
            </a:r>
            <a:br>
              <a:rPr lang="en-US" sz="5400" dirty="0"/>
            </a:br>
            <a:r>
              <a:rPr lang="en-US" sz="5400" dirty="0"/>
              <a:t>Windows Subsystem for Linux</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smtClean="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347242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3788" y="228600"/>
            <a:ext cx="9815362"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MAKE THE MOST OF YOUR EXPERIENCE</a:t>
            </a:r>
          </a:p>
        </p:txBody>
      </p:sp>
      <p:graphicFrame>
        <p:nvGraphicFramePr>
          <p:cNvPr id="7" name="Diagram 6"/>
          <p:cNvGraphicFramePr/>
          <p:nvPr>
            <p:extLst/>
          </p:nvPr>
        </p:nvGraphicFramePr>
        <p:xfrm>
          <a:off x="411480" y="1087583"/>
          <a:ext cx="10883766" cy="5279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43990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1522413" y="1482725"/>
            <a:ext cx="10669587" cy="4748213"/>
          </a:xfrm>
        </p:spPr>
        <p:txBody>
          <a:bodyPr/>
          <a:lstStyle/>
          <a:p>
            <a:r>
              <a:rPr lang="en-US" sz="3600" dirty="0"/>
              <a:t>GitHub </a:t>
            </a:r>
            <a:r>
              <a:rPr lang="en-US" sz="3600" dirty="0">
                <a:hlinkClick r:id="rId2"/>
              </a:rPr>
              <a:t>https://github.com/jldeen/SVCC-BashW10</a:t>
            </a:r>
            <a:endParaRPr lang="en-US" sz="3600" dirty="0"/>
          </a:p>
          <a:p>
            <a:pPr lvl="1"/>
            <a:r>
              <a:rPr lang="en-US" dirty="0"/>
              <a:t>Deck</a:t>
            </a:r>
          </a:p>
          <a:p>
            <a:pPr lvl="1"/>
            <a:r>
              <a:rPr lang="en-US" dirty="0"/>
              <a:t>Outline for Demo</a:t>
            </a:r>
          </a:p>
          <a:p>
            <a:pPr lvl="1"/>
            <a:r>
              <a:rPr lang="en-US" dirty="0" err="1"/>
              <a:t>Settings.json</a:t>
            </a:r>
            <a:r>
              <a:rPr lang="en-US" dirty="0"/>
              <a:t> file for VS Code</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323352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5459627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9460849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Tx/>
                <a:latin typeface="+mj-lt"/>
              </a:rPr>
              <a:t>We will </a:t>
            </a:r>
            <a:r>
              <a:rPr kumimoji="0" lang="en-US" sz="3529" b="1" i="0" u="none" strike="noStrike" kern="0" cap="none" spc="-74" normalizeH="0" baseline="0" noProof="0" dirty="0">
                <a:ln>
                  <a:noFill/>
                </a:ln>
                <a:solidFill>
                  <a:schemeClr val="bg1"/>
                </a:solidFill>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solidFill>
                  <a:schemeClr val="bg1"/>
                </a:solidFill>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1275278794"/>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254384222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5" name="Rectangle 4"/>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6" name="Group 5"/>
          <p:cNvGrpSpPr/>
          <p:nvPr/>
        </p:nvGrpSpPr>
        <p:grpSpPr>
          <a:xfrm>
            <a:off x="3586774" y="4700177"/>
            <a:ext cx="555783" cy="555783"/>
            <a:chOff x="7900668" y="1169892"/>
            <a:chExt cx="603591" cy="603591"/>
          </a:xfrm>
          <a:solidFill>
            <a:schemeClr val="accent2"/>
          </a:solidFill>
        </p:grpSpPr>
        <p:sp>
          <p:nvSpPr>
            <p:cNvPr id="7" name="Rectangle 6"/>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9" name="Group 8"/>
          <p:cNvGrpSpPr/>
          <p:nvPr/>
        </p:nvGrpSpPr>
        <p:grpSpPr>
          <a:xfrm>
            <a:off x="3586774" y="3336086"/>
            <a:ext cx="555783" cy="555783"/>
            <a:chOff x="7900668" y="3279208"/>
            <a:chExt cx="603591" cy="603591"/>
          </a:xfrm>
          <a:solidFill>
            <a:schemeClr val="accent2"/>
          </a:solidFill>
        </p:grpSpPr>
        <p:sp>
          <p:nvSpPr>
            <p:cNvPr id="10" name="Rectangle 9"/>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accent1">
                    <a:lumMod val="90000"/>
                    <a:lumOff val="10000"/>
                  </a:schemeClr>
                </a:solidFill>
                <a:effectLst/>
                <a:uLnTx/>
                <a:uFillTx/>
                <a:ea typeface="Segoe UI" pitchFamily="34" charset="0"/>
                <a:cs typeface="Segoe UI"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12" name="Group 11"/>
          <p:cNvGrpSpPr/>
          <p:nvPr/>
        </p:nvGrpSpPr>
        <p:grpSpPr>
          <a:xfrm>
            <a:off x="3586774" y="4011402"/>
            <a:ext cx="555783" cy="555783"/>
            <a:chOff x="7900668" y="5339352"/>
            <a:chExt cx="603591" cy="603591"/>
          </a:xfrm>
          <a:solidFill>
            <a:schemeClr val="accent2"/>
          </a:solidFill>
        </p:grpSpPr>
        <p:sp>
          <p:nvSpPr>
            <p:cNvPr id="13" name="Rectangle 12"/>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15" name="Rectangle 14"/>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16" name="Rectangle 15"/>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17" name="Rectangle 16"/>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91880429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5459"/>
          <a:stretch/>
        </p:blipFill>
        <p:spPr>
          <a:xfrm>
            <a:off x="3410809" y="2618156"/>
            <a:ext cx="5547360" cy="1523079"/>
          </a:xfrm>
          <a:prstGeom prst="rect">
            <a:avLst/>
          </a:prstGeom>
        </p:spPr>
      </p:pic>
    </p:spTree>
    <p:extLst>
      <p:ext uri="{BB962C8B-B14F-4D97-AF65-F5344CB8AC3E}">
        <p14:creationId xmlns:p14="http://schemas.microsoft.com/office/powerpoint/2010/main" val="38729560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1">
                    <a:lumMod val="90000"/>
                    <a:lumOff val="10000"/>
                  </a:schemeClr>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7980" y="242888"/>
            <a:ext cx="8754140" cy="1061483"/>
          </a:xfrm>
        </p:spPr>
        <p:txBody>
          <a:bodyPr/>
          <a:lstStyle/>
          <a:p>
            <a:pPr algn="ctr"/>
            <a:r>
              <a:rPr lang="en-US" dirty="0"/>
              <a:t>Assumptions</a:t>
            </a:r>
          </a:p>
        </p:txBody>
      </p:sp>
      <p:sp>
        <p:nvSpPr>
          <p:cNvPr id="80" name="Rectangle 79"/>
          <p:cNvSpPr/>
          <p:nvPr/>
        </p:nvSpPr>
        <p:spPr bwMode="auto">
          <a:xfrm>
            <a:off x="671513" y="2114967"/>
            <a:ext cx="10887075"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Basic knowledge of Linux</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Windows 10 Anniversary Update Installed</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Systems Administration / Network Administration Experience</a:t>
            </a:r>
            <a:endParaRPr kumimoji="0" lang="en-US" sz="36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93377857"/>
      </p:ext>
    </p:extLst>
  </p:cSld>
  <p:clrMapOvr>
    <a:masterClrMapping/>
  </p:clrMapOvr>
  <p:transition spd="slow">
    <p:cover/>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ppt/theme/theme9.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4878</TotalTime>
  <Words>1520</Words>
  <Application>Microsoft Macintosh PowerPoint</Application>
  <PresentationFormat>Widescreen</PresentationFormat>
  <Paragraphs>153</Paragraphs>
  <Slides>14</Slides>
  <Notes>8</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14</vt:i4>
      </vt:variant>
    </vt:vector>
  </HeadingPairs>
  <TitlesOfParts>
    <vt:vector size="35" baseType="lpstr">
      <vt:lpstr>Arial</vt:lpstr>
      <vt:lpstr>Arial Unicode MS</vt:lpstr>
      <vt:lpstr>Calibri</vt:lpstr>
      <vt:lpstr>Consolas</vt:lpstr>
      <vt:lpstr>MS PGothic</vt:lpstr>
      <vt:lpstr>Segoe UI</vt:lpstr>
      <vt:lpstr>Segoe UI Light</vt:lpstr>
      <vt:lpstr>Segoe UI Semibold</vt:lpstr>
      <vt:lpstr>Segoe UI Semilight</vt:lpstr>
      <vt:lpstr>Times New Roman</vt:lpstr>
      <vt:lpstr>Wingdings</vt:lpstr>
      <vt:lpstr>Azure Medium</vt:lpstr>
      <vt:lpstr>BUILD CHARCOAL BACKGROUND</vt:lpstr>
      <vt:lpstr>9_Azure_PPT_template 1</vt:lpstr>
      <vt:lpstr>15_Azure_PPT_template 1</vt:lpstr>
      <vt:lpstr>1_MSVID_White_16x9_2012-08-18</vt:lpstr>
      <vt:lpstr>6_WINDOWS 10 COLOR TEMPLATE</vt:lpstr>
      <vt:lpstr>3_5-30610_Microsoft_Ignite_Keynote_Template</vt:lpstr>
      <vt:lpstr>MSVID_White_16x9_2012-08-18</vt:lpstr>
      <vt:lpstr>2_MSVID_White_16x9_2012-08-18</vt:lpstr>
      <vt:lpstr>6-30537_Envision 2016 Keynote Template</vt:lpstr>
      <vt:lpstr>Bash on Windows 10  Windows Subsystem for Linux</vt:lpstr>
      <vt:lpstr>PowerPoint Presentation</vt:lpstr>
      <vt:lpstr>PowerPoint Presentation</vt:lpstr>
      <vt:lpstr>We’re Reimagining Microsoft</vt:lpstr>
      <vt:lpstr>We’re Reimagining Microsoft</vt:lpstr>
      <vt:lpstr>We’re Reimagining Microsoft</vt:lpstr>
      <vt:lpstr>PowerPoint Presentation</vt:lpstr>
      <vt:lpstr>“This is not your Dad’s Microsoft.”</vt:lpstr>
      <vt:lpstr>Assumptions</vt:lpstr>
      <vt:lpstr>PowerPoint Presentation</vt:lpstr>
      <vt:lpstr>PowerPoint Presentation</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54</cp:revision>
  <dcterms:created xsi:type="dcterms:W3CDTF">2016-06-23T22:23:08Z</dcterms:created>
  <dcterms:modified xsi:type="dcterms:W3CDTF">2016-09-30T06:38:18Z</dcterms:modified>
</cp:coreProperties>
</file>